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5143500" cx="9144000"/>
  <p:notesSz cx="6858000" cy="9144000"/>
  <p:embeddedFontLst>
    <p:embeddedFont>
      <p:font typeface="Overlock"/>
      <p:regular r:id="rId11"/>
      <p:bold r:id="rId12"/>
      <p:italic r:id="rId13"/>
      <p:boldItalic r:id="rId14"/>
    </p:embeddedFont>
    <p:embeddedFont>
      <p:font typeface="Montserrat"/>
      <p:regular r:id="rId15"/>
      <p:bold r:id="rId16"/>
      <p:italic r:id="rId17"/>
      <p:boldItalic r:id="rId18"/>
    </p:embeddedFont>
    <p:embeddedFont>
      <p:font typeface="Lato"/>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font" Target="fonts/Overlock-regular.fntdata"/><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font" Target="fonts/Overlock-italic.fntdata"/><Relationship Id="rId12" Type="http://schemas.openxmlformats.org/officeDocument/2006/relationships/font" Target="fonts/Overlock-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font" Target="fonts/Overlock-boldItalic.fntdata"/><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grpSp>
        <p:nvGrpSpPr>
          <p:cNvPr id="11" name="Shape 11"/>
          <p:cNvGrpSpPr/>
          <p:nvPr/>
        </p:nvGrpSpPr>
        <p:grpSpPr>
          <a:xfrm>
            <a:off x="0" y="490"/>
            <a:ext cx="5153705" cy="5134399"/>
            <a:chOff x="0" y="75"/>
            <a:chExt cx="5153705" cy="5152950"/>
          </a:xfrm>
        </p:grpSpPr>
        <p:sp>
          <p:nvSpPr>
            <p:cNvPr id="12" name="Shape 1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wrap="square" tIns="91425">
              <a:noAutofit/>
            </a:bodyPr>
            <a:lstStyle/>
            <a:p>
              <a:pPr lv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5" name="Shape 15"/>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wrap="square" tIns="91425"/>
          <a:lstStyle>
            <a:lvl1pPr lvl="0" rtl="0">
              <a:spcBef>
                <a:spcPts val="0"/>
              </a:spcBef>
              <a:buSzPct val="100000"/>
              <a:defRPr sz="4000"/>
            </a:lvl1pPr>
            <a:lvl2pPr lvl="1" rtl="0">
              <a:spcBef>
                <a:spcPts val="0"/>
              </a:spcBef>
              <a:buSzPct val="100000"/>
              <a:defRPr sz="4000"/>
            </a:lvl2pPr>
            <a:lvl3pPr lvl="2" rtl="0">
              <a:spcBef>
                <a:spcPts val="0"/>
              </a:spcBef>
              <a:buSzPct val="100000"/>
              <a:defRPr sz="4000"/>
            </a:lvl3pPr>
            <a:lvl4pPr lvl="3" rtl="0">
              <a:spcBef>
                <a:spcPts val="0"/>
              </a:spcBef>
              <a:buSzPct val="100000"/>
              <a:defRPr sz="4000"/>
            </a:lvl4pPr>
            <a:lvl5pPr lvl="4" rtl="0">
              <a:spcBef>
                <a:spcPts val="0"/>
              </a:spcBef>
              <a:buSzPct val="100000"/>
              <a:defRPr sz="4000"/>
            </a:lvl5pPr>
            <a:lvl6pPr lvl="5" rtl="0">
              <a:spcBef>
                <a:spcPts val="0"/>
              </a:spcBef>
              <a:buSzPct val="100000"/>
              <a:defRPr sz="4000"/>
            </a:lvl6pPr>
            <a:lvl7pPr lvl="6" rtl="0">
              <a:spcBef>
                <a:spcPts val="0"/>
              </a:spcBef>
              <a:buSzPct val="100000"/>
              <a:defRPr sz="4000"/>
            </a:lvl7pPr>
            <a:lvl8pPr lvl="7" rtl="0">
              <a:spcBef>
                <a:spcPts val="0"/>
              </a:spcBef>
              <a:buSzPct val="100000"/>
              <a:defRPr sz="4000"/>
            </a:lvl8pPr>
            <a:lvl9pPr lvl="8" rtl="0">
              <a:spcBef>
                <a:spcPts val="0"/>
              </a:spcBef>
              <a:buSzPct val="100000"/>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wrap="square" tIns="91425"/>
          <a:lstStyle>
            <a:lvl1pPr lvl="0" rtl="0">
              <a:lnSpc>
                <a:spcPct val="100000"/>
              </a:lnSpc>
              <a:spcBef>
                <a:spcPts val="0"/>
              </a:spcBef>
              <a:spcAft>
                <a:spcPts val="0"/>
              </a:spcAft>
              <a:buNone/>
              <a:defRPr/>
            </a:lvl1pPr>
            <a:lvl2pPr lvl="1" rtl="0">
              <a:lnSpc>
                <a:spcPct val="100000"/>
              </a:lnSpc>
              <a:spcBef>
                <a:spcPts val="0"/>
              </a:spcBef>
              <a:spcAft>
                <a:spcPts val="0"/>
              </a:spcAft>
              <a:buSzPct val="100000"/>
              <a:buNone/>
              <a:defRPr sz="1300"/>
            </a:lvl2pPr>
            <a:lvl3pPr lvl="2" rtl="0">
              <a:lnSpc>
                <a:spcPct val="100000"/>
              </a:lnSpc>
              <a:spcBef>
                <a:spcPts val="0"/>
              </a:spcBef>
              <a:spcAft>
                <a:spcPts val="0"/>
              </a:spcAft>
              <a:buSzPct val="100000"/>
              <a:buNone/>
              <a:defRPr sz="1300"/>
            </a:lvl3pPr>
            <a:lvl4pPr lvl="3" rtl="0">
              <a:lnSpc>
                <a:spcPct val="100000"/>
              </a:lnSpc>
              <a:spcBef>
                <a:spcPts val="0"/>
              </a:spcBef>
              <a:spcAft>
                <a:spcPts val="0"/>
              </a:spcAft>
              <a:buSzPct val="100000"/>
              <a:buNone/>
              <a:defRPr sz="1300"/>
            </a:lvl4pPr>
            <a:lvl5pPr lvl="4" rtl="0">
              <a:lnSpc>
                <a:spcPct val="100000"/>
              </a:lnSpc>
              <a:spcBef>
                <a:spcPts val="0"/>
              </a:spcBef>
              <a:spcAft>
                <a:spcPts val="0"/>
              </a:spcAft>
              <a:buSzPct val="100000"/>
              <a:buNone/>
              <a:defRPr sz="1300"/>
            </a:lvl5pPr>
            <a:lvl6pPr lvl="5" rtl="0">
              <a:lnSpc>
                <a:spcPct val="100000"/>
              </a:lnSpc>
              <a:spcBef>
                <a:spcPts val="0"/>
              </a:spcBef>
              <a:spcAft>
                <a:spcPts val="0"/>
              </a:spcAft>
              <a:buSzPct val="100000"/>
              <a:buNone/>
              <a:defRPr sz="1300"/>
            </a:lvl6pPr>
            <a:lvl7pPr lvl="6" rtl="0">
              <a:lnSpc>
                <a:spcPct val="100000"/>
              </a:lnSpc>
              <a:spcBef>
                <a:spcPts val="0"/>
              </a:spcBef>
              <a:spcAft>
                <a:spcPts val="0"/>
              </a:spcAft>
              <a:buSzPct val="100000"/>
              <a:buNone/>
              <a:defRPr sz="1300"/>
            </a:lvl7pPr>
            <a:lvl8pPr lvl="7" rtl="0">
              <a:lnSpc>
                <a:spcPct val="100000"/>
              </a:lnSpc>
              <a:spcBef>
                <a:spcPts val="0"/>
              </a:spcBef>
              <a:spcAft>
                <a:spcPts val="0"/>
              </a:spcAft>
              <a:buSzPct val="100000"/>
              <a:buNone/>
              <a:defRPr sz="1300"/>
            </a:lvl8pPr>
            <a:lvl9pPr lvl="8" rtl="0">
              <a:lnSpc>
                <a:spcPct val="100000"/>
              </a:lnSpc>
              <a:spcBef>
                <a:spcPts val="0"/>
              </a:spcBef>
              <a:spcAft>
                <a:spcPts val="0"/>
              </a:spcAft>
              <a:buSzPct val="100000"/>
              <a:buNone/>
              <a:defRPr sz="1300"/>
            </a:lvl9pPr>
          </a:lstStyle>
          <a:p/>
        </p:txBody>
      </p:sp>
      <p:sp>
        <p:nvSpPr>
          <p:cNvPr id="18" name="Shape 1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5"/>
            <a:chOff x="4406400" y="0"/>
            <a:chExt cx="4737600" cy="5143065"/>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0" name="Shape 110"/>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1" name="Shape 1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2" name="Shape 112"/>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3" name="Shape 11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115" name="Shape 115"/>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8" name="Shape 118"/>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19" name="Shape 119"/>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2" name="Shape 122"/>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3" name="Shape 12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124" name="Shape 124"/>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wrap="square" tIns="91425"/>
          <a:lstStyle>
            <a:lvl1pPr lvl="0" rtl="0">
              <a:spcBef>
                <a:spcPts val="0"/>
              </a:spcBef>
              <a:buSzPct val="100000"/>
              <a:defRPr sz="8000"/>
            </a:lvl1pPr>
            <a:lvl2pPr lvl="1" rtl="0">
              <a:spcBef>
                <a:spcPts val="0"/>
              </a:spcBef>
              <a:buSzPct val="100000"/>
              <a:defRPr sz="8000"/>
            </a:lvl2pPr>
            <a:lvl3pPr lvl="2" rtl="0">
              <a:spcBef>
                <a:spcPts val="0"/>
              </a:spcBef>
              <a:buSzPct val="100000"/>
              <a:defRPr sz="8000"/>
            </a:lvl3pPr>
            <a:lvl4pPr lvl="3" rtl="0">
              <a:spcBef>
                <a:spcPts val="0"/>
              </a:spcBef>
              <a:buSzPct val="100000"/>
              <a:defRPr sz="8000"/>
            </a:lvl4pPr>
            <a:lvl5pPr lvl="4" rtl="0">
              <a:spcBef>
                <a:spcPts val="0"/>
              </a:spcBef>
              <a:buSzPct val="100000"/>
              <a:defRPr sz="8000"/>
            </a:lvl5pPr>
            <a:lvl6pPr lvl="5" rtl="0">
              <a:spcBef>
                <a:spcPts val="0"/>
              </a:spcBef>
              <a:buSzPct val="100000"/>
              <a:defRPr sz="8000"/>
            </a:lvl6pPr>
            <a:lvl7pPr lvl="6" rtl="0">
              <a:spcBef>
                <a:spcPts val="0"/>
              </a:spcBef>
              <a:buSzPct val="100000"/>
              <a:defRPr sz="8000"/>
            </a:lvl7pPr>
            <a:lvl8pPr lvl="7" rtl="0">
              <a:spcBef>
                <a:spcPts val="0"/>
              </a:spcBef>
              <a:buSzPct val="100000"/>
              <a:defRPr sz="8000"/>
            </a:lvl8pPr>
            <a:lvl9pPr lvl="8" rtl="0">
              <a:spcBef>
                <a:spcPts val="0"/>
              </a:spcBef>
              <a:buSzPct val="100000"/>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7" name="Shape 12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5"/>
            <a:chOff x="4406400" y="0"/>
            <a:chExt cx="4737600" cy="5143065"/>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4" name="Shape 24"/>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5" name="Shape 25"/>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6" name="Shape 26"/>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7" name="Shape 27"/>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29" name="Shape 29"/>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2" name="Shape 32"/>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3" name="Shape 3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6" name="Shape 36"/>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7" name="Shape 37"/>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38" name="Shape 38"/>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44" name="Shape 4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1" name="Shape 51"/>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59" name="Shape 5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61" name="Shape 61"/>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65" name="Shape 6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8" name="Shape 6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wrap="square" tIns="91425">
              <a:noAutofit/>
            </a:bodyPr>
            <a:lstStyle/>
            <a:p>
              <a:pPr lv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4" name="Shape 74"/>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5" name="Shape 75"/>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6" name="Shape 76"/>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7" name="Shape 77"/>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sp>
          <p:nvSpPr>
            <p:cNvPr id="79" name="Shape 79"/>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0" name="Shape 80"/>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1" name="Shape 81"/>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7" name="Shape 87"/>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sp>
          <p:nvSpPr>
            <p:cNvPr id="88" name="Shape 8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0" name="Shape 90"/>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wrap="square" tIns="91425">
              <a:noAutofit/>
            </a:bodyPr>
            <a:lstStyle/>
            <a:p>
              <a:pPr lvl="0">
                <a:spcBef>
                  <a:spcPts val="0"/>
                </a:spcBef>
                <a:buNone/>
              </a:pPr>
              <a:r>
                <a:t/>
              </a:r>
              <a:endParaRPr/>
            </a:p>
          </p:txBody>
        </p:sp>
        <p:sp>
          <p:nvSpPr>
            <p:cNvPr id="94" name="Shape 9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rIns="91425" wrap="square" tIns="91425">
              <a:noAutofit/>
            </a:bodyPr>
            <a:lstStyle/>
            <a:p>
              <a:pPr lv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wrap="square" tIns="91425"/>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wrap="square" tIns="91425"/>
          <a:lstStyle>
            <a:lvl1pPr lvl="0" rtl="0">
              <a:lnSpc>
                <a:spcPct val="100000"/>
              </a:lnSpc>
              <a:spcBef>
                <a:spcPts val="0"/>
              </a:spcBef>
              <a:spcAft>
                <a:spcPts val="0"/>
              </a:spcAft>
              <a:buNone/>
              <a:defRPr/>
            </a:lvl1pPr>
            <a:lvl2pPr lvl="1" rtl="0">
              <a:lnSpc>
                <a:spcPct val="100000"/>
              </a:lnSpc>
              <a:spcBef>
                <a:spcPts val="0"/>
              </a:spcBef>
              <a:spcAft>
                <a:spcPts val="0"/>
              </a:spcAft>
              <a:buSzPct val="100000"/>
              <a:buNone/>
              <a:defRPr sz="1300"/>
            </a:lvl2pPr>
            <a:lvl3pPr lvl="2" rtl="0">
              <a:lnSpc>
                <a:spcPct val="100000"/>
              </a:lnSpc>
              <a:spcBef>
                <a:spcPts val="0"/>
              </a:spcBef>
              <a:spcAft>
                <a:spcPts val="0"/>
              </a:spcAft>
              <a:buSzPct val="100000"/>
              <a:buNone/>
              <a:defRPr sz="1300"/>
            </a:lvl3pPr>
            <a:lvl4pPr lvl="3" rtl="0">
              <a:lnSpc>
                <a:spcPct val="100000"/>
              </a:lnSpc>
              <a:spcBef>
                <a:spcPts val="0"/>
              </a:spcBef>
              <a:spcAft>
                <a:spcPts val="0"/>
              </a:spcAft>
              <a:buSzPct val="100000"/>
              <a:buNone/>
              <a:defRPr sz="1300"/>
            </a:lvl4pPr>
            <a:lvl5pPr lvl="4" rtl="0">
              <a:lnSpc>
                <a:spcPct val="100000"/>
              </a:lnSpc>
              <a:spcBef>
                <a:spcPts val="0"/>
              </a:spcBef>
              <a:spcAft>
                <a:spcPts val="0"/>
              </a:spcAft>
              <a:buSzPct val="100000"/>
              <a:buNone/>
              <a:defRPr sz="1300"/>
            </a:lvl5pPr>
            <a:lvl6pPr lvl="5" rtl="0">
              <a:lnSpc>
                <a:spcPct val="100000"/>
              </a:lnSpc>
              <a:spcBef>
                <a:spcPts val="0"/>
              </a:spcBef>
              <a:spcAft>
                <a:spcPts val="0"/>
              </a:spcAft>
              <a:buSzPct val="100000"/>
              <a:buNone/>
              <a:defRPr sz="1300"/>
            </a:lvl6pPr>
            <a:lvl7pPr lvl="6" rtl="0">
              <a:lnSpc>
                <a:spcPct val="100000"/>
              </a:lnSpc>
              <a:spcBef>
                <a:spcPts val="0"/>
              </a:spcBef>
              <a:spcAft>
                <a:spcPts val="0"/>
              </a:spcAft>
              <a:buSzPct val="100000"/>
              <a:buNone/>
              <a:defRPr sz="1300"/>
            </a:lvl7pPr>
            <a:lvl8pPr lvl="7" rtl="0">
              <a:lnSpc>
                <a:spcPct val="100000"/>
              </a:lnSpc>
              <a:spcBef>
                <a:spcPts val="0"/>
              </a:spcBef>
              <a:spcAft>
                <a:spcPts val="0"/>
              </a:spcAft>
              <a:buSzPct val="100000"/>
              <a:buNone/>
              <a:defRPr sz="1300"/>
            </a:lvl8pPr>
            <a:lvl9pPr lvl="8" rtl="0">
              <a:lnSpc>
                <a:spcPct val="100000"/>
              </a:lnSpc>
              <a:spcBef>
                <a:spcPts val="0"/>
              </a:spcBef>
              <a:spcAft>
                <a:spcPts val="0"/>
              </a:spcAft>
              <a:buSzPct val="1000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wrap="square"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98" name="Shape 98"/>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2"/>
            <a:ext cx="698925" cy="684657"/>
            <a:chOff x="0" y="3785672"/>
            <a:chExt cx="698925" cy="684657"/>
          </a:xfrm>
        </p:grpSpPr>
        <p:sp>
          <p:nvSpPr>
            <p:cNvPr id="101" name="Shape 101"/>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sp>
          <p:nvSpPr>
            <p:cNvPr id="102" name="Shape 102"/>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rIns="91425" wrap="square" tIns="91425">
              <a:noAutofit/>
            </a:bodyPr>
            <a:lstStyle/>
            <a:p>
              <a:pPr lv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wrap="square" tIns="91425"/>
          <a:lstStyle>
            <a:lvl1pPr lvl="0" rtl="0">
              <a:lnSpc>
                <a:spcPct val="100000"/>
              </a:lnSpc>
              <a:spcBef>
                <a:spcPts val="0"/>
              </a:spcBef>
              <a:spcAft>
                <a:spcPts val="0"/>
              </a:spcAft>
              <a:buNone/>
              <a:defRPr/>
            </a:lvl1pPr>
          </a:lstStyle>
          <a:p/>
        </p:txBody>
      </p:sp>
      <p:sp>
        <p:nvSpPr>
          <p:cNvPr id="104" name="Shape 104"/>
          <p:cNvSpPr txBox="1"/>
          <p:nvPr>
            <p:ph idx="12" type="sldNum"/>
          </p:nvPr>
        </p:nvSpPr>
        <p:spPr>
          <a:xfrm>
            <a:off x="8472458" y="4663217"/>
            <a:ext cx="548700" cy="393600"/>
          </a:xfrm>
          <a:prstGeom prst="rect">
            <a:avLst/>
          </a:prstGeom>
        </p:spPr>
        <p:txBody>
          <a:bodyPr anchorCtr="0" anchor="ctr" bIns="91425" lIns="91425" rIns="91425" wrap="square" tIns="91425">
            <a:noAutofit/>
          </a:bodyPr>
          <a:lstStyle/>
          <a:p>
            <a:pPr lvl="0" rt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focus">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lvl="0"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rt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lvl="0" rt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rtl="0">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lvl="0" rt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3" name="Shape 133"/>
        <p:cNvGrpSpPr/>
        <p:nvPr/>
      </p:nvGrpSpPr>
      <p:grpSpPr>
        <a:xfrm>
          <a:off x="0" y="0"/>
          <a:ext cx="0" cy="0"/>
          <a:chOff x="0" y="0"/>
          <a:chExt cx="0" cy="0"/>
        </a:xfrm>
      </p:grpSpPr>
      <p:sp>
        <p:nvSpPr>
          <p:cNvPr id="134" name="Shape 134"/>
          <p:cNvSpPr txBox="1"/>
          <p:nvPr>
            <p:ph type="ctrTitle"/>
          </p:nvPr>
        </p:nvSpPr>
        <p:spPr>
          <a:xfrm>
            <a:off x="3483275" y="245375"/>
            <a:ext cx="4124100" cy="845400"/>
          </a:xfrm>
          <a:prstGeom prst="rect">
            <a:avLst/>
          </a:prstGeom>
        </p:spPr>
        <p:txBody>
          <a:bodyPr anchorCtr="0" anchor="t" bIns="91425" lIns="91425" rIns="91425" wrap="square" tIns="91425">
            <a:noAutofit/>
          </a:bodyPr>
          <a:lstStyle/>
          <a:p>
            <a:pPr lvl="0">
              <a:spcBef>
                <a:spcPts val="0"/>
              </a:spcBef>
              <a:buNone/>
            </a:pPr>
            <a:r>
              <a:rPr lang="en">
                <a:solidFill>
                  <a:srgbClr val="FFFFFF"/>
                </a:solidFill>
              </a:rPr>
              <a:t>Uyuni Salt Flats</a:t>
            </a:r>
          </a:p>
        </p:txBody>
      </p:sp>
      <p:sp>
        <p:nvSpPr>
          <p:cNvPr id="135" name="Shape 135"/>
          <p:cNvSpPr txBox="1"/>
          <p:nvPr>
            <p:ph idx="1" type="subTitle"/>
          </p:nvPr>
        </p:nvSpPr>
        <p:spPr>
          <a:xfrm>
            <a:off x="4519925" y="1090775"/>
            <a:ext cx="2050800" cy="506100"/>
          </a:xfrm>
          <a:prstGeom prst="rect">
            <a:avLst/>
          </a:prstGeom>
        </p:spPr>
        <p:txBody>
          <a:bodyPr anchorCtr="0" anchor="t" bIns="91425" lIns="91425" rIns="91425" wrap="square" tIns="91425">
            <a:noAutofit/>
          </a:bodyPr>
          <a:lstStyle/>
          <a:p>
            <a:pPr lvl="0" algn="ctr">
              <a:spcBef>
                <a:spcPts val="0"/>
              </a:spcBef>
              <a:buNone/>
            </a:pPr>
            <a:r>
              <a:rPr lang="en" sz="1800"/>
              <a:t>By Aaliyah Ibrahim</a:t>
            </a: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39" name="Shape 139"/>
        <p:cNvGrpSpPr/>
        <p:nvPr/>
      </p:nvGrpSpPr>
      <p:grpSpPr>
        <a:xfrm>
          <a:off x="0" y="0"/>
          <a:ext cx="0" cy="0"/>
          <a:chOff x="0" y="0"/>
          <a:chExt cx="0" cy="0"/>
        </a:xfrm>
      </p:grpSpPr>
      <p:sp>
        <p:nvSpPr>
          <p:cNvPr id="140" name="Shape 140"/>
          <p:cNvSpPr txBox="1"/>
          <p:nvPr>
            <p:ph type="title"/>
          </p:nvPr>
        </p:nvSpPr>
        <p:spPr>
          <a:xfrm>
            <a:off x="869250" y="0"/>
            <a:ext cx="7405500" cy="522000"/>
          </a:xfrm>
          <a:prstGeom prst="rect">
            <a:avLst/>
          </a:prstGeom>
        </p:spPr>
        <p:txBody>
          <a:bodyPr anchorCtr="0" anchor="t" bIns="91425" lIns="91425" rIns="91425" wrap="square" tIns="91425">
            <a:noAutofit/>
          </a:bodyPr>
          <a:lstStyle/>
          <a:p>
            <a:pPr lvl="0" algn="ctr">
              <a:spcBef>
                <a:spcPts val="0"/>
              </a:spcBef>
              <a:buNone/>
            </a:pPr>
            <a:r>
              <a:rPr lang="en"/>
              <a:t>The Uyuni Salt Flats</a:t>
            </a:r>
          </a:p>
        </p:txBody>
      </p:sp>
      <p:sp>
        <p:nvSpPr>
          <p:cNvPr id="141" name="Shape 141"/>
          <p:cNvSpPr txBox="1"/>
          <p:nvPr>
            <p:ph idx="1" type="body"/>
          </p:nvPr>
        </p:nvSpPr>
        <p:spPr>
          <a:xfrm>
            <a:off x="0" y="522000"/>
            <a:ext cx="9144000" cy="1750500"/>
          </a:xfrm>
          <a:prstGeom prst="rect">
            <a:avLst/>
          </a:prstGeom>
        </p:spPr>
        <p:txBody>
          <a:bodyPr anchorCtr="0" anchor="t" bIns="91425" lIns="91425" rIns="91425" wrap="square" tIns="91425">
            <a:noAutofit/>
          </a:bodyPr>
          <a:lstStyle/>
          <a:p>
            <a:pPr indent="457200" lvl="0">
              <a:spcBef>
                <a:spcPts val="0"/>
              </a:spcBef>
              <a:buNone/>
            </a:pPr>
            <a:r>
              <a:rPr lang="en" sz="2400"/>
              <a:t>The Uyuni Flats is a unusual name for a wonder. Many people would refer to Niagara Falls, or Angel Falls, since no one has heard of it. But this is the biggest and highest landscape in the world, more that several thousand miles above the sea level AND MILES LONG. Come with me on a journey to the Uyuni Salt Flats in Bolivia, South America.</a:t>
            </a:r>
          </a:p>
        </p:txBody>
      </p:sp>
    </p:spTree>
  </p:cSld>
  <p:clrMapOvr>
    <a:masterClrMapping/>
  </p:clrMapOvr>
  <mc:AlternateContent>
    <mc:Choice Requires="p14">
      <p:transition spd="slow">
        <p14:flip dir="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rIns="91425" wrap="square" tIns="91425">
            <a:noAutofit/>
          </a:bodyPr>
          <a:lstStyle/>
          <a:p>
            <a:pPr lvl="0">
              <a:spcBef>
                <a:spcPts val="0"/>
              </a:spcBef>
              <a:buNone/>
            </a:pPr>
            <a:r>
              <a:rPr lang="en"/>
              <a:t>Physical Features Of The Uyuni Salt Flats</a:t>
            </a:r>
          </a:p>
        </p:txBody>
      </p:sp>
      <p:sp>
        <p:nvSpPr>
          <p:cNvPr id="147" name="Shape 147"/>
          <p:cNvSpPr txBox="1"/>
          <p:nvPr>
            <p:ph idx="1" type="body"/>
          </p:nvPr>
        </p:nvSpPr>
        <p:spPr>
          <a:xfrm>
            <a:off x="1297500" y="1567550"/>
            <a:ext cx="3403200" cy="2911200"/>
          </a:xfrm>
          <a:prstGeom prst="rect">
            <a:avLst/>
          </a:prstGeom>
        </p:spPr>
        <p:txBody>
          <a:bodyPr anchorCtr="0" anchor="t" bIns="91425" lIns="91425" rIns="91425" wrap="square" tIns="91425">
            <a:noAutofit/>
          </a:bodyPr>
          <a:lstStyle/>
          <a:p>
            <a:pPr indent="-342900" lvl="0" marL="457200" rtl="0">
              <a:spcBef>
                <a:spcPts val="0"/>
              </a:spcBef>
              <a:spcAft>
                <a:spcPts val="0"/>
              </a:spcAft>
              <a:buClr>
                <a:srgbClr val="000000"/>
              </a:buClr>
              <a:buSzPct val="100000"/>
              <a:buChar char="❏"/>
            </a:pPr>
            <a:r>
              <a:rPr lang="en" sz="1800">
                <a:solidFill>
                  <a:srgbClr val="000000"/>
                </a:solidFill>
              </a:rPr>
              <a:t>This massive salt desert </a:t>
            </a:r>
            <a:r>
              <a:rPr lang="en" sz="1800">
                <a:solidFill>
                  <a:srgbClr val="000000"/>
                </a:solidFill>
              </a:rPr>
              <a:t>stretches</a:t>
            </a:r>
            <a:r>
              <a:rPr lang="en" sz="1800">
                <a:solidFill>
                  <a:srgbClr val="000000"/>
                </a:solidFill>
              </a:rPr>
              <a:t> to </a:t>
            </a:r>
            <a:r>
              <a:rPr lang="en" sz="1800">
                <a:solidFill>
                  <a:schemeClr val="lt2"/>
                </a:solidFill>
              </a:rPr>
              <a:t>12,000</a:t>
            </a:r>
            <a:r>
              <a:rPr lang="en" sz="1800">
                <a:solidFill>
                  <a:srgbClr val="000000"/>
                </a:solidFill>
              </a:rPr>
              <a:t> miles long.</a:t>
            </a:r>
          </a:p>
          <a:p>
            <a:pPr indent="-342900" lvl="0" marL="457200" rtl="0">
              <a:spcBef>
                <a:spcPts val="0"/>
              </a:spcBef>
              <a:spcAft>
                <a:spcPts val="0"/>
              </a:spcAft>
              <a:buClr>
                <a:srgbClr val="000000"/>
              </a:buClr>
              <a:buSzPct val="100000"/>
              <a:buChar char="❏"/>
            </a:pPr>
            <a:r>
              <a:rPr lang="en" sz="1800">
                <a:solidFill>
                  <a:srgbClr val="000000"/>
                </a:solidFill>
              </a:rPr>
              <a:t>It sits </a:t>
            </a:r>
            <a:r>
              <a:rPr lang="en" sz="1800">
                <a:solidFill>
                  <a:srgbClr val="FF0000"/>
                </a:solidFill>
              </a:rPr>
              <a:t>3653</a:t>
            </a:r>
            <a:r>
              <a:rPr lang="en" sz="1800">
                <a:solidFill>
                  <a:srgbClr val="000000"/>
                </a:solidFill>
              </a:rPr>
              <a:t> meters above sea level and that it amazing</a:t>
            </a:r>
          </a:p>
          <a:p>
            <a:pPr indent="-342900" lvl="0" marL="457200" rtl="0">
              <a:spcBef>
                <a:spcPts val="0"/>
              </a:spcBef>
              <a:spcAft>
                <a:spcPts val="0"/>
              </a:spcAft>
              <a:buClr>
                <a:srgbClr val="000000"/>
              </a:buClr>
              <a:buSzPct val="100000"/>
              <a:buChar char="❏"/>
            </a:pPr>
            <a:r>
              <a:rPr lang="en" sz="1800">
                <a:solidFill>
                  <a:srgbClr val="000000"/>
                </a:solidFill>
              </a:rPr>
              <a:t>10 billion tons of salt held</a:t>
            </a:r>
          </a:p>
          <a:p>
            <a:pPr indent="-342900" lvl="0" marL="457200">
              <a:spcBef>
                <a:spcPts val="0"/>
              </a:spcBef>
              <a:buClr>
                <a:srgbClr val="000000"/>
              </a:buClr>
              <a:buSzPct val="100000"/>
              <a:buChar char="❏"/>
            </a:pPr>
            <a:r>
              <a:rPr lang="en" sz="1800">
                <a:solidFill>
                  <a:srgbClr val="000000"/>
                </a:solidFill>
              </a:rPr>
              <a:t>World’s largest </a:t>
            </a:r>
            <a:r>
              <a:rPr lang="en" sz="1800">
                <a:solidFill>
                  <a:srgbClr val="666666"/>
                </a:solidFill>
              </a:rPr>
              <a:t>lithium</a:t>
            </a:r>
            <a:r>
              <a:rPr lang="en" sz="1800">
                <a:solidFill>
                  <a:srgbClr val="000000"/>
                </a:solidFill>
              </a:rPr>
              <a:t> reserve</a:t>
            </a:r>
          </a:p>
        </p:txBody>
      </p:sp>
      <p:sp>
        <p:nvSpPr>
          <p:cNvPr id="148" name="Shape 148"/>
          <p:cNvSpPr txBox="1"/>
          <p:nvPr>
            <p:ph idx="2" type="body"/>
          </p:nvPr>
        </p:nvSpPr>
        <p:spPr>
          <a:xfrm>
            <a:off x="4933196" y="1567550"/>
            <a:ext cx="3403200" cy="2911200"/>
          </a:xfrm>
          <a:prstGeom prst="rect">
            <a:avLst/>
          </a:prstGeom>
          <a:noFill/>
        </p:spPr>
        <p:txBody>
          <a:bodyPr anchorCtr="0" anchor="t" bIns="91425" lIns="91425" rIns="91425" wrap="square" tIns="91425">
            <a:noAutofit/>
          </a:bodyPr>
          <a:lstStyle/>
          <a:p>
            <a:pPr indent="-342900" lvl="0" marL="457200" rtl="0">
              <a:spcBef>
                <a:spcPts val="0"/>
              </a:spcBef>
              <a:spcAft>
                <a:spcPts val="0"/>
              </a:spcAft>
              <a:buClr>
                <a:srgbClr val="000000"/>
              </a:buClr>
              <a:buSzPct val="100000"/>
              <a:buChar char="❏"/>
            </a:pPr>
            <a:r>
              <a:rPr lang="en" sz="1800">
                <a:solidFill>
                  <a:srgbClr val="000000"/>
                </a:solidFill>
              </a:rPr>
              <a:t>Looks like a giant mirror that you can walk on and drive on.</a:t>
            </a:r>
          </a:p>
          <a:p>
            <a:pPr indent="-342900" lvl="0" marL="457200" rtl="0">
              <a:spcBef>
                <a:spcPts val="0"/>
              </a:spcBef>
              <a:spcAft>
                <a:spcPts val="0"/>
              </a:spcAft>
              <a:buClr>
                <a:srgbClr val="000000"/>
              </a:buClr>
              <a:buSzPct val="100000"/>
              <a:buChar char="❏"/>
            </a:pPr>
            <a:r>
              <a:rPr lang="en" sz="1800">
                <a:solidFill>
                  <a:srgbClr val="000000"/>
                </a:solidFill>
              </a:rPr>
              <a:t>Stretches</a:t>
            </a:r>
            <a:r>
              <a:rPr lang="en" sz="1800">
                <a:solidFill>
                  <a:srgbClr val="000000"/>
                </a:solidFill>
              </a:rPr>
              <a:t> </a:t>
            </a:r>
            <a:r>
              <a:rPr lang="en" sz="1800">
                <a:solidFill>
                  <a:srgbClr val="FFFF00"/>
                </a:solidFill>
              </a:rPr>
              <a:t>120m</a:t>
            </a:r>
            <a:r>
              <a:rPr lang="en" sz="1800">
                <a:solidFill>
                  <a:srgbClr val="000000"/>
                </a:solidFill>
              </a:rPr>
              <a:t> in the water</a:t>
            </a:r>
          </a:p>
          <a:p>
            <a:pPr indent="-342900" lvl="0" marL="457200">
              <a:spcBef>
                <a:spcPts val="0"/>
              </a:spcBef>
              <a:buClr>
                <a:srgbClr val="000000"/>
              </a:buClr>
              <a:buSzPct val="100000"/>
              <a:buChar char="❏"/>
            </a:pPr>
            <a:r>
              <a:rPr lang="en" sz="1800">
                <a:solidFill>
                  <a:srgbClr val="000000"/>
                </a:solidFill>
              </a:rPr>
              <a:t>In </a:t>
            </a:r>
            <a:r>
              <a:rPr lang="en" sz="1800">
                <a:solidFill>
                  <a:srgbClr val="38761D"/>
                </a:solidFill>
              </a:rPr>
              <a:t>April</a:t>
            </a:r>
            <a:r>
              <a:rPr lang="en" sz="1800">
                <a:solidFill>
                  <a:srgbClr val="000000"/>
                </a:solidFill>
              </a:rPr>
              <a:t>-</a:t>
            </a:r>
            <a:r>
              <a:rPr lang="en" sz="1800">
                <a:solidFill>
                  <a:schemeClr val="accent6"/>
                </a:solidFill>
              </a:rPr>
              <a:t>October</a:t>
            </a:r>
            <a:r>
              <a:rPr lang="en" sz="1800">
                <a:solidFill>
                  <a:srgbClr val="000000"/>
                </a:solidFill>
              </a:rPr>
              <a:t>, creates a never-ending pattern of risen polygon shapes.</a:t>
            </a:r>
          </a:p>
        </p:txBody>
      </p:sp>
    </p:spTree>
  </p:cSld>
  <p:clrMapOvr>
    <a:masterClrMapping/>
  </p:clrMapOvr>
  <mc:AlternateContent>
    <mc:Choice Requires="p14">
      <p:transition spd="slow">
        <p14:prism dir="l"/>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2" name="Shape 152"/>
        <p:cNvGrpSpPr/>
        <p:nvPr/>
      </p:nvGrpSpPr>
      <p:grpSpPr>
        <a:xfrm>
          <a:off x="0" y="0"/>
          <a:ext cx="0" cy="0"/>
          <a:chOff x="0" y="0"/>
          <a:chExt cx="0" cy="0"/>
        </a:xfrm>
      </p:grpSpPr>
      <p:sp>
        <p:nvSpPr>
          <p:cNvPr id="153" name="Shape 153"/>
          <p:cNvSpPr txBox="1"/>
          <p:nvPr>
            <p:ph type="title"/>
          </p:nvPr>
        </p:nvSpPr>
        <p:spPr>
          <a:xfrm>
            <a:off x="0" y="0"/>
            <a:ext cx="9088500" cy="606000"/>
          </a:xfrm>
          <a:prstGeom prst="rect">
            <a:avLst/>
          </a:prstGeom>
        </p:spPr>
        <p:txBody>
          <a:bodyPr anchorCtr="0" anchor="t" bIns="91425" lIns="91425" rIns="91425" wrap="square" tIns="91425">
            <a:noAutofit/>
          </a:bodyPr>
          <a:lstStyle/>
          <a:p>
            <a:pPr lvl="0">
              <a:spcBef>
                <a:spcPts val="0"/>
              </a:spcBef>
              <a:buNone/>
            </a:pPr>
            <a:r>
              <a:rPr lang="en"/>
              <a:t>How was it created?</a:t>
            </a:r>
          </a:p>
        </p:txBody>
      </p:sp>
      <p:sp>
        <p:nvSpPr>
          <p:cNvPr id="154" name="Shape 154"/>
          <p:cNvSpPr txBox="1"/>
          <p:nvPr>
            <p:ph idx="1" type="body"/>
          </p:nvPr>
        </p:nvSpPr>
        <p:spPr>
          <a:xfrm>
            <a:off x="0" y="606000"/>
            <a:ext cx="9144000" cy="4537500"/>
          </a:xfrm>
          <a:prstGeom prst="rect">
            <a:avLst/>
          </a:prstGeom>
        </p:spPr>
        <p:txBody>
          <a:bodyPr anchorCtr="0" anchor="t" bIns="91425" lIns="91425" rIns="91425" wrap="square" tIns="91425">
            <a:noAutofit/>
          </a:bodyPr>
          <a:lstStyle/>
          <a:p>
            <a:pPr indent="457200" lvl="0">
              <a:spcBef>
                <a:spcPts val="0"/>
              </a:spcBef>
              <a:buNone/>
            </a:pPr>
            <a:r>
              <a:rPr lang="en" sz="1800">
                <a:solidFill>
                  <a:srgbClr val="FFFFFF"/>
                </a:solidFill>
                <a:latin typeface="Montserrat"/>
                <a:ea typeface="Montserrat"/>
                <a:cs typeface="Montserrat"/>
                <a:sym typeface="Montserrat"/>
              </a:rPr>
              <a:t>Dating back about 40,000 years, the Salar de Uyuni salt flat originally formed a part of the giant prehistoric lake, Lago Minchín. Covering the majority of southwest Bolivia, the ancient lake eventually dried up leaving behind Lago Popo, Lago Uru Uru and two salt deserts including our own Salar de Uyuni. Extending to great depths of up to 120m according to scientists, Salar de Uyuni present-day salt provides foundations for vehicles which travel across it during the dry season but, what makes it most remarkable is its transformation when the rain arrives in November. </a:t>
            </a:r>
          </a:p>
        </p:txBody>
      </p:sp>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3">
            <a:alphaModFix/>
          </a:blip>
          <a:stretch>
            <a:fillRect/>
          </a:stretch>
        </a:blipFill>
      </p:bgPr>
    </p:bg>
    <p:spTree>
      <p:nvGrpSpPr>
        <p:cNvPr id="158" name="Shape 158"/>
        <p:cNvGrpSpPr/>
        <p:nvPr/>
      </p:nvGrpSpPr>
      <p:grpSpPr>
        <a:xfrm>
          <a:off x="0" y="0"/>
          <a:ext cx="0" cy="0"/>
          <a:chOff x="0" y="0"/>
          <a:chExt cx="0" cy="0"/>
        </a:xfrm>
      </p:grpSpPr>
      <p:sp>
        <p:nvSpPr>
          <p:cNvPr id="159" name="Shape 159"/>
          <p:cNvSpPr txBox="1"/>
          <p:nvPr>
            <p:ph type="title"/>
          </p:nvPr>
        </p:nvSpPr>
        <p:spPr>
          <a:xfrm>
            <a:off x="0" y="0"/>
            <a:ext cx="9144000" cy="914100"/>
          </a:xfrm>
          <a:prstGeom prst="rect">
            <a:avLst/>
          </a:prstGeom>
        </p:spPr>
        <p:txBody>
          <a:bodyPr anchorCtr="0" anchor="t" bIns="91425" lIns="91425" rIns="91425" wrap="square" tIns="91425">
            <a:noAutofit/>
          </a:bodyPr>
          <a:lstStyle/>
          <a:p>
            <a:pPr lvl="0">
              <a:spcBef>
                <a:spcPts val="0"/>
              </a:spcBef>
              <a:buNone/>
            </a:pPr>
            <a:r>
              <a:rPr lang="en"/>
              <a:t>Why should The Uyuni Salt Flats Be Included In the Seven Wonders? </a:t>
            </a:r>
          </a:p>
        </p:txBody>
      </p:sp>
      <p:sp>
        <p:nvSpPr>
          <p:cNvPr id="160" name="Shape 160"/>
          <p:cNvSpPr txBox="1"/>
          <p:nvPr>
            <p:ph idx="1" type="body"/>
          </p:nvPr>
        </p:nvSpPr>
        <p:spPr>
          <a:xfrm>
            <a:off x="974350" y="914100"/>
            <a:ext cx="7038900" cy="4229400"/>
          </a:xfrm>
          <a:prstGeom prst="rect">
            <a:avLst/>
          </a:prstGeom>
        </p:spPr>
        <p:txBody>
          <a:bodyPr anchorCtr="0" anchor="t" bIns="91425" lIns="91425" rIns="91425" wrap="square" tIns="91425">
            <a:noAutofit/>
          </a:bodyPr>
          <a:lstStyle/>
          <a:p>
            <a:pPr indent="457200" lvl="0">
              <a:spcBef>
                <a:spcPts val="0"/>
              </a:spcBef>
              <a:buNone/>
            </a:pPr>
            <a:r>
              <a:rPr lang="en" sz="1800"/>
              <a:t>This massive salt lake should be included in the Seven Natural Wonders of the world because this massive sea of salt that has risen polygon shapes in a never ending chain? And it looks like a GIANT mirror AND you can WALK ON IT? I mean, come on! That is cool. It's also a part of history since it was formed from a prehistoric lake 40,000 years ago. I think that is super cool, I mean who doesn’t think walking on water is cool?</a:t>
            </a: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164" name="Shape 164"/>
        <p:cNvGrpSpPr/>
        <p:nvPr/>
      </p:nvGrpSpPr>
      <p:grpSpPr>
        <a:xfrm>
          <a:off x="0" y="0"/>
          <a:ext cx="0" cy="0"/>
          <a:chOff x="0" y="0"/>
          <a:chExt cx="0" cy="0"/>
        </a:xfrm>
      </p:grpSpPr>
      <p:sp>
        <p:nvSpPr>
          <p:cNvPr id="165" name="Shape 165"/>
          <p:cNvSpPr txBox="1"/>
          <p:nvPr>
            <p:ph type="title"/>
          </p:nvPr>
        </p:nvSpPr>
        <p:spPr>
          <a:xfrm>
            <a:off x="0" y="0"/>
            <a:ext cx="9144000" cy="606000"/>
          </a:xfrm>
          <a:prstGeom prst="rect">
            <a:avLst/>
          </a:prstGeom>
        </p:spPr>
        <p:txBody>
          <a:bodyPr anchorCtr="0" anchor="t" bIns="91425" lIns="91425" rIns="91425" wrap="square" tIns="91425">
            <a:noAutofit/>
          </a:bodyPr>
          <a:lstStyle/>
          <a:p>
            <a:pPr lvl="0">
              <a:spcBef>
                <a:spcPts val="0"/>
              </a:spcBef>
              <a:buNone/>
            </a:pPr>
            <a:r>
              <a:rPr lang="en">
                <a:solidFill>
                  <a:srgbClr val="000000"/>
                </a:solidFill>
              </a:rPr>
              <a:t>Back Home</a:t>
            </a:r>
          </a:p>
        </p:txBody>
      </p:sp>
      <p:sp>
        <p:nvSpPr>
          <p:cNvPr id="166" name="Shape 166"/>
          <p:cNvSpPr txBox="1"/>
          <p:nvPr>
            <p:ph idx="1" type="body"/>
          </p:nvPr>
        </p:nvSpPr>
        <p:spPr>
          <a:xfrm>
            <a:off x="0" y="606000"/>
            <a:ext cx="9144000" cy="4537500"/>
          </a:xfrm>
          <a:prstGeom prst="rect">
            <a:avLst/>
          </a:prstGeom>
        </p:spPr>
        <p:txBody>
          <a:bodyPr anchorCtr="0" anchor="t" bIns="91425" lIns="91425" rIns="91425" wrap="square" tIns="91425">
            <a:noAutofit/>
          </a:bodyPr>
          <a:lstStyle/>
          <a:p>
            <a:pPr lvl="0">
              <a:spcBef>
                <a:spcPts val="0"/>
              </a:spcBef>
              <a:buNone/>
            </a:pPr>
            <a:r>
              <a:rPr lang="en" sz="2400">
                <a:solidFill>
                  <a:srgbClr val="000000"/>
                </a:solidFill>
              </a:rPr>
              <a:t>Well, I hope you enjoyed your trip to the Uyuni Salt Flats. I hope you learned a few things about this gigantic mirror-like structure. The flats were formed tens of thousands of years ago. This salt desert deserves to be called one of the natural wonders of the world.</a:t>
            </a:r>
          </a:p>
        </p:txBody>
      </p:sp>
      <p:sp>
        <p:nvSpPr>
          <p:cNvPr id="167" name="Shape 167"/>
          <p:cNvSpPr/>
          <p:nvPr/>
        </p:nvSpPr>
        <p:spPr>
          <a:xfrm>
            <a:off x="3096875" y="2383250"/>
            <a:ext cx="2113800" cy="2760300"/>
          </a:xfrm>
          <a:prstGeom prst="verticalScroll">
            <a:avLst>
              <a:gd fmla="val 12500" name="adj"/>
            </a:avLst>
          </a:prstGeom>
          <a:solidFill>
            <a:schemeClr val="dk1"/>
          </a:solidFill>
          <a:ln cap="flat" cmpd="sng" w="9525">
            <a:solidFill>
              <a:srgbClr val="FF0000"/>
            </a:solidFill>
            <a:prstDash val="solid"/>
            <a:round/>
            <a:headEnd len="med" w="med" type="none"/>
            <a:tailEnd len="med" w="med" type="none"/>
          </a:ln>
        </p:spPr>
        <p:txBody>
          <a:bodyPr anchorCtr="0" anchor="ctr" bIns="91425" lIns="91425" rIns="91425" wrap="square" tIns="91425">
            <a:noAutofit/>
          </a:bodyPr>
          <a:lstStyle/>
          <a:p>
            <a:pPr lvl="0" algn="ctr">
              <a:spcBef>
                <a:spcPts val="0"/>
              </a:spcBef>
              <a:buNone/>
            </a:pPr>
            <a:r>
              <a:rPr lang="en" sz="2400">
                <a:solidFill>
                  <a:srgbClr val="00FF00"/>
                </a:solidFill>
                <a:latin typeface="Overlock"/>
                <a:ea typeface="Overlock"/>
                <a:cs typeface="Overlock"/>
                <a:sym typeface="Overlock"/>
              </a:rPr>
              <a:t>Goodbye,</a:t>
            </a:r>
          </a:p>
          <a:p>
            <a:pPr lvl="0" algn="ctr">
              <a:spcBef>
                <a:spcPts val="0"/>
              </a:spcBef>
              <a:buNone/>
            </a:pPr>
            <a:r>
              <a:rPr lang="en" sz="2400">
                <a:solidFill>
                  <a:srgbClr val="00FF00"/>
                </a:solidFill>
                <a:latin typeface="Overlock"/>
                <a:ea typeface="Overlock"/>
                <a:cs typeface="Overlock"/>
                <a:sym typeface="Overlock"/>
              </a:rPr>
              <a:t>Hope you enjoyed the trip!</a:t>
            </a:r>
          </a:p>
        </p:txBody>
      </p:sp>
    </p:spTree>
  </p:cSld>
  <p:clrMapOvr>
    <a:masterClrMapping/>
  </p:clrMapOvr>
  <mc:AlternateContent>
    <mc:Choice Requires="p14">
      <p:transition spd="slow">
        <p14:gallery dir="l"/>
      </p:transition>
    </mc:Choice>
    <mc:Fallback>
      <p:transition spd="slow">
        <p:fade/>
      </p:transition>
    </mc:Fallback>
  </mc:AlternateContent>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