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023"/>
  </p:normalViewPr>
  <p:slideViewPr>
    <p:cSldViewPr snapToGrid="0">
      <p:cViewPr varScale="1">
        <p:scale>
          <a:sx n="59" d="100"/>
          <a:sy n="59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2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4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5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3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D8AF6-2BCC-42CD-97F3-6658CFDF813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738D2-2C9A-43C6-A320-6E07814F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34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5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6882"/>
            <a:ext cx="1032142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396" y="5199618"/>
            <a:ext cx="982760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2" y="2035474"/>
            <a:ext cx="7943776" cy="73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710" y="3216870"/>
            <a:ext cx="8571719" cy="1018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6" y="4144576"/>
            <a:ext cx="794987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747" y="1453725"/>
            <a:ext cx="8297375" cy="1975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136" y="3919340"/>
            <a:ext cx="9406943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8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715" y="2624537"/>
            <a:ext cx="8492464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57" y="2406176"/>
            <a:ext cx="10284843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191" y="1805345"/>
            <a:ext cx="8327858" cy="1670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149" y="3079836"/>
            <a:ext cx="8230313" cy="1341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191" y="3958671"/>
            <a:ext cx="8327858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736" y="5246191"/>
            <a:ext cx="823031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997" y="1635024"/>
            <a:ext cx="365791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700" y="2704914"/>
            <a:ext cx="4688230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311" y="3787318"/>
            <a:ext cx="7169517" cy="8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920" y="4604473"/>
            <a:ext cx="5218628" cy="232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171" y="5596019"/>
            <a:ext cx="393835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997" y="1887807"/>
            <a:ext cx="365791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700" y="2969490"/>
            <a:ext cx="4688230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048" y="3874223"/>
            <a:ext cx="6791533" cy="1347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268" y="5022945"/>
            <a:ext cx="5029636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6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842" y="1907935"/>
            <a:ext cx="365791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048" y="2957170"/>
            <a:ext cx="6791533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048" y="3943335"/>
            <a:ext cx="6889077" cy="8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098" y="5026221"/>
            <a:ext cx="505402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11" y="2192215"/>
            <a:ext cx="1008975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997" y="1704555"/>
            <a:ext cx="365791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048" y="2775232"/>
            <a:ext cx="6919560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048" y="3758820"/>
            <a:ext cx="6889077" cy="8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923" y="4855457"/>
            <a:ext cx="4932091" cy="1347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266" y="5596019"/>
            <a:ext cx="335309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39" y="2001173"/>
            <a:ext cx="1141270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278"/>
            <a:ext cx="12247926" cy="1518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60" y="3983356"/>
            <a:ext cx="12034547" cy="1847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58" y="5542396"/>
            <a:ext cx="1219305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7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48" y="2120572"/>
            <a:ext cx="12193057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669" y="3294766"/>
            <a:ext cx="12510076" cy="816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08" y="4211188"/>
            <a:ext cx="12034547" cy="1359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48" y="5314140"/>
            <a:ext cx="1219305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1" y="1560558"/>
            <a:ext cx="12522269" cy="1377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371" y="2511819"/>
            <a:ext cx="10059272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8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948" y="-133469"/>
            <a:ext cx="3938357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2154826"/>
            <a:ext cx="12193057" cy="1274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634" y="5175358"/>
            <a:ext cx="8986283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7" y="5816068"/>
            <a:ext cx="1219305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60" y="1992050"/>
            <a:ext cx="830956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5" y="530718"/>
            <a:ext cx="12973412" cy="816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31" y="2122951"/>
            <a:ext cx="12394242" cy="1274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" y="5133518"/>
            <a:ext cx="12193057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16" y="5679513"/>
            <a:ext cx="11345639" cy="816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72117"/>
            <a:ext cx="1219305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2229449"/>
            <a:ext cx="12193057" cy="1341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4145654"/>
            <a:ext cx="1219305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1" y="1514205"/>
            <a:ext cx="9571550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3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771" y="71726"/>
            <a:ext cx="13107536" cy="1274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0" y="2083706"/>
            <a:ext cx="12193057" cy="1731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9" y="5210062"/>
            <a:ext cx="12193057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48" y="5826894"/>
            <a:ext cx="11345639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28" y="1949846"/>
            <a:ext cx="8382727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6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439" y="51603"/>
            <a:ext cx="3938357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" y="2131705"/>
            <a:ext cx="12193057" cy="1274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8579"/>
            <a:ext cx="12193057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16" y="5722029"/>
            <a:ext cx="11345639" cy="816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24" y="6221227"/>
            <a:ext cx="11345639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34" y="1824953"/>
            <a:ext cx="829737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5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643" y="51603"/>
            <a:ext cx="3938357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9" y="2154826"/>
            <a:ext cx="12193057" cy="1274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39" y="5097471"/>
            <a:ext cx="12193057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16" y="5650797"/>
            <a:ext cx="11345639" cy="816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39" y="6196490"/>
            <a:ext cx="1219305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3" y="1511993"/>
            <a:ext cx="947400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93" y="4620208"/>
            <a:ext cx="8931414" cy="2060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272" y="3010486"/>
            <a:ext cx="12084148" cy="195438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9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4" y="2282315"/>
            <a:ext cx="10236071" cy="199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25" y="4149739"/>
            <a:ext cx="12084148" cy="24084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735" y="2036339"/>
            <a:ext cx="12345470" cy="73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" y="2702677"/>
            <a:ext cx="12193057" cy="123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4" y="3296200"/>
            <a:ext cx="12193057" cy="1554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4271233"/>
            <a:ext cx="12193057" cy="1231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6" y="5127894"/>
            <a:ext cx="12193057" cy="1237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4" y="5927281"/>
            <a:ext cx="1219305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28" y="5527025"/>
            <a:ext cx="982760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533" y="5075923"/>
            <a:ext cx="983370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464" y="5090933"/>
            <a:ext cx="9827604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Macintosh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Hanson</dc:creator>
  <cp:lastModifiedBy>fclyne165@gmail.com</cp:lastModifiedBy>
  <cp:revision>10</cp:revision>
  <dcterms:created xsi:type="dcterms:W3CDTF">2015-11-25T04:15:25Z</dcterms:created>
  <dcterms:modified xsi:type="dcterms:W3CDTF">2019-11-12T14:50:21Z</dcterms:modified>
</cp:coreProperties>
</file>