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3023"/>
  </p:normalViewPr>
  <p:slideViewPr>
    <p:cSldViewPr snapToGrid="0" snapToObjects="1">
      <p:cViewPr varScale="1">
        <p:scale>
          <a:sx n="79" d="100"/>
          <a:sy n="79" d="100"/>
        </p:scale>
        <p:origin x="44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ts val="1100"/>
              <a:buChar char="●"/>
              <a:defRPr sz="1100"/>
            </a:lvl1pPr>
            <a:lvl2pPr lvl="1">
              <a:spcBef>
                <a:spcPts val="0"/>
              </a:spcBef>
              <a:buSzPts val="1100"/>
              <a:buChar char="○"/>
              <a:defRPr sz="1100"/>
            </a:lvl2pPr>
            <a:lvl3pPr lvl="2">
              <a:spcBef>
                <a:spcPts val="0"/>
              </a:spcBef>
              <a:buSzPts val="1100"/>
              <a:buChar char="■"/>
              <a:defRPr sz="1100"/>
            </a:lvl3pPr>
            <a:lvl4pPr lvl="3">
              <a:spcBef>
                <a:spcPts val="0"/>
              </a:spcBef>
              <a:buSzPts val="1100"/>
              <a:buChar char="●"/>
              <a:defRPr sz="1100"/>
            </a:lvl4pPr>
            <a:lvl5pPr lvl="4">
              <a:spcBef>
                <a:spcPts val="0"/>
              </a:spcBef>
              <a:buSzPts val="1100"/>
              <a:buChar char="○"/>
              <a:defRPr sz="1100"/>
            </a:lvl5pPr>
            <a:lvl6pPr lvl="5">
              <a:spcBef>
                <a:spcPts val="0"/>
              </a:spcBef>
              <a:buSzPts val="1100"/>
              <a:buChar char="■"/>
              <a:defRPr sz="1100"/>
            </a:lvl6pPr>
            <a:lvl7pPr lvl="6">
              <a:spcBef>
                <a:spcPts val="0"/>
              </a:spcBef>
              <a:buSzPts val="1100"/>
              <a:buChar char="●"/>
              <a:defRPr sz="1100"/>
            </a:lvl7pPr>
            <a:lvl8pPr lvl="7">
              <a:spcBef>
                <a:spcPts val="0"/>
              </a:spcBef>
              <a:buSzPts val="1100"/>
              <a:buChar char="○"/>
              <a:defRPr sz="1100"/>
            </a:lvl8pPr>
            <a:lvl9pPr lvl="8">
              <a:spcBef>
                <a:spcPts val="0"/>
              </a:spcBef>
              <a:buSzPts val="11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8" name="Shape 20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4" name="Shape 21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1" name="Shape 22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7" name="Shape 22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8" name="Shape 17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4" name="Shape 18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0" name="Shape 19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rt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6" name="Shape 19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2" name="Shape 20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r>
              <a:rPr lang="en"/>
              <a:t>9</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rot="5400000">
            <a:off x="7500300" y="505"/>
            <a:ext cx="1643700" cy="1643700"/>
          </a:xfrm>
          <a:prstGeom prst="diagStripe">
            <a:avLst>
              <a:gd name="adj" fmla="val 0"/>
            </a:avLst>
          </a:prstGeom>
          <a:solidFill>
            <a:schemeClr val="lt1">
              <a:alpha val="3030"/>
            </a:schemeClr>
          </a:solidFill>
          <a:ln>
            <a:noFill/>
          </a:ln>
        </p:spPr>
        <p:txBody>
          <a:bodyPr wrap="square" lIns="91425" tIns="91425" rIns="91425" bIns="91425" anchor="ctr" anchorCtr="0">
            <a:noAutofit/>
          </a:bodyPr>
          <a:lstStyle/>
          <a:p>
            <a:pPr marL="0" lvl="0" indent="0">
              <a:spcBef>
                <a:spcPts val="0"/>
              </a:spcBef>
              <a:buNone/>
            </a:pPr>
            <a:endParaRPr/>
          </a:p>
        </p:txBody>
      </p:sp>
      <p:grpSp>
        <p:nvGrpSpPr>
          <p:cNvPr id="11" name="Shape 11"/>
          <p:cNvGrpSpPr/>
          <p:nvPr/>
        </p:nvGrpSpPr>
        <p:grpSpPr>
          <a:xfrm>
            <a:off x="0" y="490"/>
            <a:ext cx="5153705" cy="5134399"/>
            <a:chOff x="0" y="75"/>
            <a:chExt cx="5153705" cy="5152950"/>
          </a:xfrm>
        </p:grpSpPr>
        <p:sp>
          <p:nvSpPr>
            <p:cNvPr id="12" name="Shape 12"/>
            <p:cNvSpPr/>
            <p:nvPr/>
          </p:nvSpPr>
          <p:spPr>
            <a:xfrm rot="-5400000">
              <a:off x="455" y="-225"/>
              <a:ext cx="5152800" cy="5153700"/>
            </a:xfrm>
            <a:prstGeom prst="diagStripe">
              <a:avLst>
                <a:gd name="adj" fmla="val 50000"/>
              </a:avLst>
            </a:prstGeom>
            <a:solidFill>
              <a:schemeClr val="lt1">
                <a:alpha val="303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3" name="Shape 13"/>
            <p:cNvSpPr/>
            <p:nvPr/>
          </p:nvSpPr>
          <p:spPr>
            <a:xfrm rot="-5400000">
              <a:off x="150" y="1145825"/>
              <a:ext cx="3996600" cy="3996900"/>
            </a:xfrm>
            <a:prstGeom prst="diagStripe">
              <a:avLst>
                <a:gd name="adj" fmla="val 58774"/>
              </a:avLst>
            </a:prstGeom>
            <a:solidFill>
              <a:schemeClr val="lt1">
                <a:alpha val="303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4" name="Shape 14"/>
            <p:cNvSpPr/>
            <p:nvPr/>
          </p:nvSpPr>
          <p:spPr>
            <a:xfrm rot="-5400000">
              <a:off x="1646" y="-75"/>
              <a:ext cx="2299800" cy="2300100"/>
            </a:xfrm>
            <a:prstGeom prst="diagStripe">
              <a:avLst>
                <a:gd name="adj" fmla="val 50000"/>
              </a:avLst>
            </a:prstGeom>
            <a:solidFill>
              <a:schemeClr val="accent1"/>
            </a:solidFill>
            <a:ln>
              <a:noFill/>
            </a:ln>
          </p:spPr>
          <p:txBody>
            <a:bodyPr wrap="square" lIns="91425" tIns="91425" rIns="91425" bIns="91425" anchor="ctr" anchorCtr="0">
              <a:noAutofit/>
            </a:bodyPr>
            <a:lstStyle/>
            <a:p>
              <a:pPr marL="0" lvl="0" indent="0">
                <a:spcBef>
                  <a:spcPts val="0"/>
                </a:spcBef>
                <a:buNone/>
              </a:pPr>
              <a:endParaRPr/>
            </a:p>
          </p:txBody>
        </p:sp>
        <p:sp>
          <p:nvSpPr>
            <p:cNvPr id="15" name="Shape 15"/>
            <p:cNvSpPr/>
            <p:nvPr/>
          </p:nvSpPr>
          <p:spPr>
            <a:xfrm flipH="1">
              <a:off x="652821" y="590035"/>
              <a:ext cx="2300100" cy="2299800"/>
            </a:xfrm>
            <a:prstGeom prst="diagStripe">
              <a:avLst>
                <a:gd name="adj" fmla="val 50000"/>
              </a:avLst>
            </a:prstGeom>
            <a:solidFill>
              <a:schemeClr val="lt2"/>
            </a:solidFill>
            <a:ln>
              <a:noFill/>
            </a:ln>
          </p:spPr>
          <p:txBody>
            <a:bodyPr wrap="square" lIns="91425" tIns="91425" rIns="91425" bIns="91425" anchor="ctr" anchorCtr="0">
              <a:noAutofit/>
            </a:bodyPr>
            <a:lstStyle/>
            <a:p>
              <a:pPr marL="0" lvl="0" indent="0">
                <a:spcBef>
                  <a:spcPts val="0"/>
                </a:spcBef>
                <a:buNone/>
              </a:pPr>
              <a:endParaRPr/>
            </a:p>
          </p:txBody>
        </p:sp>
      </p:grpSp>
      <p:sp>
        <p:nvSpPr>
          <p:cNvPr id="16" name="Shape 16"/>
          <p:cNvSpPr txBox="1">
            <a:spLocks noGrp="1"/>
          </p:cNvSpPr>
          <p:nvPr>
            <p:ph type="ctrTitle"/>
          </p:nvPr>
        </p:nvSpPr>
        <p:spPr>
          <a:xfrm>
            <a:off x="3537150" y="1578400"/>
            <a:ext cx="5017500" cy="1578900"/>
          </a:xfrm>
          <a:prstGeom prst="rect">
            <a:avLst/>
          </a:prstGeom>
        </p:spPr>
        <p:txBody>
          <a:bodyPr wrap="square" lIns="91425" tIns="91425" rIns="91425" bIns="91425" anchor="t" anchorCtr="0"/>
          <a:lstStyle>
            <a:lvl1pPr lvl="0">
              <a:spcBef>
                <a:spcPts val="0"/>
              </a:spcBef>
              <a:buSzPts val="4000"/>
              <a:buNone/>
              <a:defRPr sz="4000"/>
            </a:lvl1pPr>
            <a:lvl2pPr lvl="1">
              <a:spcBef>
                <a:spcPts val="0"/>
              </a:spcBef>
              <a:buSzPts val="4000"/>
              <a:buNone/>
              <a:defRPr sz="4000"/>
            </a:lvl2pPr>
            <a:lvl3pPr lvl="2">
              <a:spcBef>
                <a:spcPts val="0"/>
              </a:spcBef>
              <a:buSzPts val="4000"/>
              <a:buNone/>
              <a:defRPr sz="4000"/>
            </a:lvl3pPr>
            <a:lvl4pPr lvl="3">
              <a:spcBef>
                <a:spcPts val="0"/>
              </a:spcBef>
              <a:buSzPts val="4000"/>
              <a:buNone/>
              <a:defRPr sz="4000"/>
            </a:lvl4pPr>
            <a:lvl5pPr lvl="4">
              <a:spcBef>
                <a:spcPts val="0"/>
              </a:spcBef>
              <a:buSzPts val="4000"/>
              <a:buNone/>
              <a:defRPr sz="4000"/>
            </a:lvl5pPr>
            <a:lvl6pPr lvl="5">
              <a:spcBef>
                <a:spcPts val="0"/>
              </a:spcBef>
              <a:buSzPts val="4000"/>
              <a:buNone/>
              <a:defRPr sz="4000"/>
            </a:lvl6pPr>
            <a:lvl7pPr lvl="6">
              <a:spcBef>
                <a:spcPts val="0"/>
              </a:spcBef>
              <a:buSzPts val="4000"/>
              <a:buNone/>
              <a:defRPr sz="4000"/>
            </a:lvl7pPr>
            <a:lvl8pPr lvl="7">
              <a:spcBef>
                <a:spcPts val="0"/>
              </a:spcBef>
              <a:buSzPts val="4000"/>
              <a:buNone/>
              <a:defRPr sz="4000"/>
            </a:lvl8pPr>
            <a:lvl9pPr lvl="8">
              <a:spcBef>
                <a:spcPts val="0"/>
              </a:spcBef>
              <a:buSzPts val="4000"/>
              <a:buNone/>
              <a:defRPr sz="4000"/>
            </a:lvl9pPr>
          </a:lstStyle>
          <a:p>
            <a:endParaRPr/>
          </a:p>
        </p:txBody>
      </p:sp>
      <p:sp>
        <p:nvSpPr>
          <p:cNvPr id="17" name="Shape 17"/>
          <p:cNvSpPr txBox="1">
            <a:spLocks noGrp="1"/>
          </p:cNvSpPr>
          <p:nvPr>
            <p:ph type="subTitle" idx="1"/>
          </p:nvPr>
        </p:nvSpPr>
        <p:spPr>
          <a:xfrm>
            <a:off x="5083950" y="3924925"/>
            <a:ext cx="3470700" cy="506100"/>
          </a:xfrm>
          <a:prstGeom prst="rect">
            <a:avLst/>
          </a:prstGeom>
        </p:spPr>
        <p:txBody>
          <a:bodyPr wrap="square" lIns="91425" tIns="91425" rIns="91425" bIns="91425" anchor="t" anchorCtr="0"/>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18" name="Shape 18"/>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105"/>
        <p:cNvGrpSpPr/>
        <p:nvPr/>
      </p:nvGrpSpPr>
      <p:grpSpPr>
        <a:xfrm>
          <a:off x="0" y="0"/>
          <a:ext cx="0" cy="0"/>
          <a:chOff x="0" y="0"/>
          <a:chExt cx="0" cy="0"/>
        </a:xfrm>
      </p:grpSpPr>
      <p:grpSp>
        <p:nvGrpSpPr>
          <p:cNvPr id="106" name="Shape 106"/>
          <p:cNvGrpSpPr/>
          <p:nvPr/>
        </p:nvGrpSpPr>
        <p:grpSpPr>
          <a:xfrm>
            <a:off x="4406400" y="0"/>
            <a:ext cx="4737600" cy="5143065"/>
            <a:chOff x="4406400" y="0"/>
            <a:chExt cx="4737600" cy="5143065"/>
          </a:xfrm>
        </p:grpSpPr>
        <p:sp>
          <p:nvSpPr>
            <p:cNvPr id="107" name="Shape 107"/>
            <p:cNvSpPr/>
            <p:nvPr/>
          </p:nvSpPr>
          <p:spPr>
            <a:xfrm rot="5400000">
              <a:off x="4408200" y="-1800"/>
              <a:ext cx="4734000" cy="4737600"/>
            </a:xfrm>
            <a:prstGeom prst="diagStripe">
              <a:avLst>
                <a:gd name="adj" fmla="val 49469"/>
              </a:avLst>
            </a:prstGeom>
            <a:solidFill>
              <a:schemeClr val="lt1">
                <a:alpha val="346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08" name="Shape 108"/>
            <p:cNvSpPr/>
            <p:nvPr/>
          </p:nvSpPr>
          <p:spPr>
            <a:xfrm rot="5400000">
              <a:off x="4841125" y="5700"/>
              <a:ext cx="4298100" cy="4286700"/>
            </a:xfrm>
            <a:prstGeom prst="diagStripe">
              <a:avLst>
                <a:gd name="adj" fmla="val 0"/>
              </a:avLst>
            </a:prstGeom>
            <a:solidFill>
              <a:schemeClr val="lt1">
                <a:alpha val="346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09" name="Shape 109"/>
            <p:cNvSpPr/>
            <p:nvPr/>
          </p:nvSpPr>
          <p:spPr>
            <a:xfrm rot="-5400000">
              <a:off x="5618399" y="1236468"/>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10" name="Shape 110"/>
            <p:cNvSpPr/>
            <p:nvPr/>
          </p:nvSpPr>
          <p:spPr>
            <a:xfrm flipH="1">
              <a:off x="5849857" y="1443956"/>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11" name="Shape 111"/>
            <p:cNvSpPr/>
            <p:nvPr/>
          </p:nvSpPr>
          <p:spPr>
            <a:xfrm rot="-5400000">
              <a:off x="5987081" y="2469465"/>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12" name="Shape 112"/>
            <p:cNvSpPr/>
            <p:nvPr/>
          </p:nvSpPr>
          <p:spPr>
            <a:xfrm flipH="1">
              <a:off x="6222115" y="2676953"/>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13" name="Shape 113"/>
            <p:cNvSpPr/>
            <p:nvPr/>
          </p:nvSpPr>
          <p:spPr>
            <a:xfrm rot="-5400000">
              <a:off x="6675341" y="1862018"/>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14" name="Shape 114"/>
            <p:cNvSpPr/>
            <p:nvPr/>
          </p:nvSpPr>
          <p:spPr>
            <a:xfrm flipH="1">
              <a:off x="6908099" y="2069505"/>
              <a:ext cx="808800" cy="808800"/>
            </a:xfrm>
            <a:prstGeom prst="diagStripe">
              <a:avLst>
                <a:gd name="adj" fmla="val 50000"/>
              </a:avLst>
            </a:prstGeom>
            <a:solidFill>
              <a:schemeClr val="lt2"/>
            </a:solidFill>
            <a:ln>
              <a:noFill/>
            </a:ln>
          </p:spPr>
          <p:txBody>
            <a:bodyPr wrap="square" lIns="91425" tIns="91425" rIns="91425" bIns="91425" anchor="ctr" anchorCtr="0">
              <a:noAutofit/>
            </a:bodyPr>
            <a:lstStyle/>
            <a:p>
              <a:pPr marL="0" lvl="0" indent="0">
                <a:spcBef>
                  <a:spcPts val="0"/>
                </a:spcBef>
                <a:buNone/>
              </a:pPr>
              <a:endParaRPr/>
            </a:p>
          </p:txBody>
        </p:sp>
        <p:sp>
          <p:nvSpPr>
            <p:cNvPr id="115" name="Shape 115"/>
            <p:cNvSpPr/>
            <p:nvPr/>
          </p:nvSpPr>
          <p:spPr>
            <a:xfrm rot="-5400000">
              <a:off x="6861141" y="2477810"/>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16" name="Shape 116"/>
            <p:cNvSpPr/>
            <p:nvPr/>
          </p:nvSpPr>
          <p:spPr>
            <a:xfrm flipH="1">
              <a:off x="7965266" y="2692963"/>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17" name="Shape 117"/>
            <p:cNvSpPr/>
            <p:nvPr/>
          </p:nvSpPr>
          <p:spPr>
            <a:xfrm flipH="1">
              <a:off x="8145082" y="3308755"/>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18" name="Shape 118"/>
            <p:cNvSpPr/>
            <p:nvPr/>
          </p:nvSpPr>
          <p:spPr>
            <a:xfrm rot="-5400000">
              <a:off x="7047599" y="3095015"/>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19" name="Shape 119"/>
            <p:cNvSpPr/>
            <p:nvPr/>
          </p:nvSpPr>
          <p:spPr>
            <a:xfrm flipH="1">
              <a:off x="7276649" y="3302502"/>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20" name="Shape 120"/>
            <p:cNvSpPr/>
            <p:nvPr/>
          </p:nvSpPr>
          <p:spPr>
            <a:xfrm rot="-5400000">
              <a:off x="7227414" y="3710807"/>
              <a:ext cx="808800" cy="808800"/>
            </a:xfrm>
            <a:prstGeom prst="diagStripe">
              <a:avLst>
                <a:gd name="adj" fmla="val 50000"/>
              </a:avLst>
            </a:prstGeom>
            <a:solidFill>
              <a:schemeClr val="accent1"/>
            </a:solidFill>
            <a:ln>
              <a:noFill/>
            </a:ln>
          </p:spPr>
          <p:txBody>
            <a:bodyPr wrap="square" lIns="91425" tIns="91425" rIns="91425" bIns="91425" anchor="ctr" anchorCtr="0">
              <a:noAutofit/>
            </a:bodyPr>
            <a:lstStyle/>
            <a:p>
              <a:pPr marL="0" lvl="0" indent="0">
                <a:spcBef>
                  <a:spcPts val="0"/>
                </a:spcBef>
                <a:buNone/>
              </a:pPr>
              <a:endParaRPr/>
            </a:p>
          </p:txBody>
        </p:sp>
        <p:sp>
          <p:nvSpPr>
            <p:cNvPr id="121" name="Shape 121"/>
            <p:cNvSpPr/>
            <p:nvPr/>
          </p:nvSpPr>
          <p:spPr>
            <a:xfrm flipH="1">
              <a:off x="7462448" y="3918294"/>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22" name="Shape 122"/>
            <p:cNvSpPr/>
            <p:nvPr/>
          </p:nvSpPr>
          <p:spPr>
            <a:xfrm rot="-5400000">
              <a:off x="8102491" y="3718473"/>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23" name="Shape 123"/>
            <p:cNvSpPr/>
            <p:nvPr/>
          </p:nvSpPr>
          <p:spPr>
            <a:xfrm flipH="1">
              <a:off x="8334533" y="3925960"/>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24" name="Shape 124"/>
            <p:cNvSpPr/>
            <p:nvPr/>
          </p:nvSpPr>
          <p:spPr>
            <a:xfrm rot="-5400000">
              <a:off x="8288290" y="4334265"/>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grpSp>
      <p:sp>
        <p:nvSpPr>
          <p:cNvPr id="125" name="Shape 125"/>
          <p:cNvSpPr txBox="1">
            <a:spLocks noGrp="1"/>
          </p:cNvSpPr>
          <p:nvPr>
            <p:ph type="title"/>
          </p:nvPr>
        </p:nvSpPr>
        <p:spPr>
          <a:xfrm>
            <a:off x="823850" y="1284675"/>
            <a:ext cx="4776000" cy="1300800"/>
          </a:xfrm>
          <a:prstGeom prst="rect">
            <a:avLst/>
          </a:prstGeom>
        </p:spPr>
        <p:txBody>
          <a:bodyPr wrap="square" lIns="91425" tIns="91425" rIns="91425" bIns="91425" anchor="t" anchorCtr="0"/>
          <a:lstStyle>
            <a:lvl1pPr lvl="0">
              <a:spcBef>
                <a:spcPts val="0"/>
              </a:spcBef>
              <a:buSzPts val="8000"/>
              <a:buNone/>
              <a:defRPr sz="8000"/>
            </a:lvl1pPr>
            <a:lvl2pPr lvl="1">
              <a:spcBef>
                <a:spcPts val="0"/>
              </a:spcBef>
              <a:buSzPts val="8000"/>
              <a:buNone/>
              <a:defRPr sz="8000"/>
            </a:lvl2pPr>
            <a:lvl3pPr lvl="2">
              <a:spcBef>
                <a:spcPts val="0"/>
              </a:spcBef>
              <a:buSzPts val="8000"/>
              <a:buNone/>
              <a:defRPr sz="8000"/>
            </a:lvl3pPr>
            <a:lvl4pPr lvl="3">
              <a:spcBef>
                <a:spcPts val="0"/>
              </a:spcBef>
              <a:buSzPts val="8000"/>
              <a:buNone/>
              <a:defRPr sz="8000"/>
            </a:lvl4pPr>
            <a:lvl5pPr lvl="4">
              <a:spcBef>
                <a:spcPts val="0"/>
              </a:spcBef>
              <a:buSzPts val="8000"/>
              <a:buNone/>
              <a:defRPr sz="8000"/>
            </a:lvl5pPr>
            <a:lvl6pPr lvl="5">
              <a:spcBef>
                <a:spcPts val="0"/>
              </a:spcBef>
              <a:buSzPts val="8000"/>
              <a:buNone/>
              <a:defRPr sz="8000"/>
            </a:lvl6pPr>
            <a:lvl7pPr lvl="6">
              <a:spcBef>
                <a:spcPts val="0"/>
              </a:spcBef>
              <a:buSzPts val="8000"/>
              <a:buNone/>
              <a:defRPr sz="8000"/>
            </a:lvl7pPr>
            <a:lvl8pPr lvl="7">
              <a:spcBef>
                <a:spcPts val="0"/>
              </a:spcBef>
              <a:buSzPts val="8000"/>
              <a:buNone/>
              <a:defRPr sz="8000"/>
            </a:lvl8pPr>
            <a:lvl9pPr lvl="8">
              <a:spcBef>
                <a:spcPts val="0"/>
              </a:spcBef>
              <a:buSzPts val="8000"/>
              <a:buNone/>
              <a:defRPr sz="8000"/>
            </a:lvl9pPr>
          </a:lstStyle>
          <a:p>
            <a:endParaRPr/>
          </a:p>
        </p:txBody>
      </p:sp>
      <p:sp>
        <p:nvSpPr>
          <p:cNvPr id="126" name="Shape 126"/>
          <p:cNvSpPr txBox="1">
            <a:spLocks noGrp="1"/>
          </p:cNvSpPr>
          <p:nvPr>
            <p:ph type="body" idx="1"/>
          </p:nvPr>
        </p:nvSpPr>
        <p:spPr>
          <a:xfrm>
            <a:off x="823850" y="2643124"/>
            <a:ext cx="4776000" cy="1218900"/>
          </a:xfrm>
          <a:prstGeom prst="rect">
            <a:avLst/>
          </a:prstGeom>
        </p:spPr>
        <p:txBody>
          <a:bodyPr wrap="square" lIns="91425" tIns="91425" rIns="91425" bIns="91425" anchor="t" anchorCtr="0"/>
          <a:lstStyle>
            <a:lvl1pPr lvl="0">
              <a:spcBef>
                <a:spcPts val="0"/>
              </a:spcBef>
              <a:buSzPts val="1300"/>
              <a:buChar char="●"/>
              <a:defRPr/>
            </a:lvl1pPr>
            <a:lvl2pPr lvl="1">
              <a:spcBef>
                <a:spcPts val="0"/>
              </a:spcBef>
              <a:buSzPts val="1100"/>
              <a:buChar char="○"/>
              <a:defRPr/>
            </a:lvl2pPr>
            <a:lvl3pPr lvl="2">
              <a:spcBef>
                <a:spcPts val="0"/>
              </a:spcBef>
              <a:buSzPts val="1100"/>
              <a:buChar char="■"/>
              <a:defRPr/>
            </a:lvl3pPr>
            <a:lvl4pPr lvl="3">
              <a:spcBef>
                <a:spcPts val="0"/>
              </a:spcBef>
              <a:buSzPts val="1100"/>
              <a:buChar char="●"/>
              <a:defRPr/>
            </a:lvl4pPr>
            <a:lvl5pPr lvl="4">
              <a:spcBef>
                <a:spcPts val="0"/>
              </a:spcBef>
              <a:buSzPts val="1100"/>
              <a:buChar char="○"/>
              <a:defRPr/>
            </a:lvl5pPr>
            <a:lvl6pPr lvl="5">
              <a:spcBef>
                <a:spcPts val="0"/>
              </a:spcBef>
              <a:buSzPts val="1100"/>
              <a:buChar char="■"/>
              <a:defRPr/>
            </a:lvl6pPr>
            <a:lvl7pPr lvl="6">
              <a:spcBef>
                <a:spcPts val="0"/>
              </a:spcBef>
              <a:buSzPts val="1100"/>
              <a:buChar char="●"/>
              <a:defRPr/>
            </a:lvl7pPr>
            <a:lvl8pPr lvl="7">
              <a:spcBef>
                <a:spcPts val="0"/>
              </a:spcBef>
              <a:buSzPts val="1100"/>
              <a:buChar char="○"/>
              <a:defRPr/>
            </a:lvl8pPr>
            <a:lvl9pPr lvl="8">
              <a:spcBef>
                <a:spcPts val="0"/>
              </a:spcBef>
              <a:buSzPts val="1100"/>
              <a:buChar char="■"/>
              <a:defRPr/>
            </a:lvl9pPr>
          </a:lstStyle>
          <a:p>
            <a:endParaRPr/>
          </a:p>
        </p:txBody>
      </p:sp>
      <p:sp>
        <p:nvSpPr>
          <p:cNvPr id="127" name="Shape 12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28"/>
        <p:cNvGrpSpPr/>
        <p:nvPr/>
      </p:nvGrpSpPr>
      <p:grpSpPr>
        <a:xfrm>
          <a:off x="0" y="0"/>
          <a:ext cx="0" cy="0"/>
          <a:chOff x="0" y="0"/>
          <a:chExt cx="0" cy="0"/>
        </a:xfrm>
      </p:grpSpPr>
      <p:sp>
        <p:nvSpPr>
          <p:cNvPr id="129" name="Shape 12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1">
    <p:bg>
      <p:bgPr>
        <a:solidFill>
          <a:srgbClr val="FFFFFF"/>
        </a:solidFill>
        <a:effectLst/>
      </p:bgPr>
    </p:bg>
    <p:spTree>
      <p:nvGrpSpPr>
        <p:cNvPr id="1" name="Shape 130"/>
        <p:cNvGrpSpPr/>
        <p:nvPr/>
      </p:nvGrpSpPr>
      <p:grpSpPr>
        <a:xfrm>
          <a:off x="0" y="0"/>
          <a:ext cx="0" cy="0"/>
          <a:chOff x="0" y="0"/>
          <a:chExt cx="0" cy="0"/>
        </a:xfrm>
      </p:grpSpPr>
      <p:sp>
        <p:nvSpPr>
          <p:cNvPr id="131" name="Shape 131"/>
          <p:cNvSpPr/>
          <p:nvPr/>
        </p:nvSpPr>
        <p:spPr>
          <a:xfrm>
            <a:off x="0" y="0"/>
            <a:ext cx="9144000" cy="5143500"/>
          </a:xfrm>
          <a:prstGeom prst="rect">
            <a:avLst/>
          </a:prstGeom>
          <a:solidFill>
            <a:schemeClr val="lt1"/>
          </a:solidFill>
          <a:ln>
            <a:noFill/>
          </a:ln>
        </p:spPr>
        <p:txBody>
          <a:bodyPr wrap="square" lIns="91425" tIns="91425" rIns="91425" bIns="91425" anchor="ctr" anchorCtr="0">
            <a:noAutofit/>
          </a:bodyPr>
          <a:lstStyle/>
          <a:p>
            <a:pPr marL="0" lvl="0" indent="0">
              <a:spcBef>
                <a:spcPts val="0"/>
              </a:spcBef>
              <a:buNone/>
            </a:pPr>
            <a:endParaRPr/>
          </a:p>
        </p:txBody>
      </p:sp>
      <p:sp>
        <p:nvSpPr>
          <p:cNvPr id="132" name="Shape 132"/>
          <p:cNvSpPr/>
          <p:nvPr/>
        </p:nvSpPr>
        <p:spPr>
          <a:xfrm>
            <a:off x="-25" y="0"/>
            <a:ext cx="9144000" cy="1741500"/>
          </a:xfrm>
          <a:prstGeom prst="rect">
            <a:avLst/>
          </a:prstGeom>
          <a:solidFill>
            <a:srgbClr val="DEB736"/>
          </a:solidFill>
          <a:ln>
            <a:noFill/>
          </a:ln>
        </p:spPr>
        <p:txBody>
          <a:bodyPr wrap="square" lIns="91425" tIns="91425" rIns="91425" bIns="91425" anchor="ctr" anchorCtr="0">
            <a:noAutofit/>
          </a:bodyPr>
          <a:lstStyle/>
          <a:p>
            <a:pPr marL="0" lvl="0" indent="0">
              <a:spcBef>
                <a:spcPts val="0"/>
              </a:spcBef>
              <a:buNone/>
            </a:pPr>
            <a:endParaRPr/>
          </a:p>
        </p:txBody>
      </p:sp>
      <p:sp>
        <p:nvSpPr>
          <p:cNvPr id="133" name="Shape 133"/>
          <p:cNvSpPr/>
          <p:nvPr/>
        </p:nvSpPr>
        <p:spPr>
          <a:xfrm>
            <a:off x="6551675" y="0"/>
            <a:ext cx="2592300" cy="1741500"/>
          </a:xfrm>
          <a:prstGeom prst="rect">
            <a:avLst/>
          </a:prstGeom>
          <a:solidFill>
            <a:srgbClr val="FFFFFF">
              <a:alpha val="25099"/>
            </a:srgbClr>
          </a:solidFill>
          <a:ln>
            <a:noFill/>
          </a:ln>
        </p:spPr>
        <p:txBody>
          <a:bodyPr wrap="square" lIns="91425" tIns="91425" rIns="91425" bIns="91425" anchor="ctr" anchorCtr="0">
            <a:noAutofit/>
          </a:bodyPr>
          <a:lstStyle/>
          <a:p>
            <a:pPr marL="0" lvl="0" indent="0">
              <a:spcBef>
                <a:spcPts val="0"/>
              </a:spcBef>
              <a:buNone/>
            </a:pPr>
            <a:endParaRPr/>
          </a:p>
        </p:txBody>
      </p:sp>
      <p:sp>
        <p:nvSpPr>
          <p:cNvPr id="134" name="Shape 134"/>
          <p:cNvSpPr/>
          <p:nvPr/>
        </p:nvSpPr>
        <p:spPr>
          <a:xfrm rot="10800000">
            <a:off x="3991228" y="0"/>
            <a:ext cx="1727100" cy="1741500"/>
          </a:xfrm>
          <a:prstGeom prst="flowChartDelay">
            <a:avLst/>
          </a:prstGeom>
          <a:solidFill>
            <a:srgbClr val="DEB736"/>
          </a:solidFill>
          <a:ln>
            <a:noFill/>
          </a:ln>
        </p:spPr>
        <p:txBody>
          <a:bodyPr wrap="square" lIns="91425" tIns="91425" rIns="91425" bIns="91425" anchor="ctr" anchorCtr="0">
            <a:noAutofit/>
          </a:bodyPr>
          <a:lstStyle/>
          <a:p>
            <a:pPr marL="0" lvl="0" indent="0">
              <a:spcBef>
                <a:spcPts val="0"/>
              </a:spcBef>
              <a:buNone/>
            </a:pPr>
            <a:endParaRPr/>
          </a:p>
        </p:txBody>
      </p:sp>
      <p:sp>
        <p:nvSpPr>
          <p:cNvPr id="135" name="Shape 135"/>
          <p:cNvSpPr/>
          <p:nvPr/>
        </p:nvSpPr>
        <p:spPr>
          <a:xfrm rot="10800000">
            <a:off x="3991228" y="0"/>
            <a:ext cx="1727100" cy="1741500"/>
          </a:xfrm>
          <a:prstGeom prst="flowChartDelay">
            <a:avLst/>
          </a:prstGeom>
          <a:solidFill>
            <a:srgbClr val="FFFFFF">
              <a:alpha val="12549"/>
            </a:srgbClr>
          </a:solidFill>
          <a:ln>
            <a:noFill/>
          </a:ln>
        </p:spPr>
        <p:txBody>
          <a:bodyPr wrap="square" lIns="91425" tIns="91425" rIns="91425" bIns="91425" anchor="ctr" anchorCtr="0">
            <a:noAutofit/>
          </a:bodyPr>
          <a:lstStyle/>
          <a:p>
            <a:pPr marL="0" lvl="0" indent="0">
              <a:spcBef>
                <a:spcPts val="0"/>
              </a:spcBef>
              <a:buNone/>
            </a:pPr>
            <a:endParaRPr/>
          </a:p>
        </p:txBody>
      </p:sp>
      <p:sp>
        <p:nvSpPr>
          <p:cNvPr id="136" name="Shape 136"/>
          <p:cNvSpPr/>
          <p:nvPr/>
        </p:nvSpPr>
        <p:spPr>
          <a:xfrm rot="10800000">
            <a:off x="4431837" y="0"/>
            <a:ext cx="1727100" cy="1741500"/>
          </a:xfrm>
          <a:prstGeom prst="flowChartDelay">
            <a:avLst/>
          </a:prstGeom>
          <a:solidFill>
            <a:srgbClr val="DEB736"/>
          </a:solidFill>
          <a:ln>
            <a:noFill/>
          </a:ln>
        </p:spPr>
        <p:txBody>
          <a:bodyPr wrap="square" lIns="91425" tIns="91425" rIns="91425" bIns="91425" anchor="ctr" anchorCtr="0">
            <a:noAutofit/>
          </a:bodyPr>
          <a:lstStyle/>
          <a:p>
            <a:pPr marL="0" lvl="0" indent="0">
              <a:spcBef>
                <a:spcPts val="0"/>
              </a:spcBef>
              <a:buNone/>
            </a:pPr>
            <a:endParaRPr/>
          </a:p>
        </p:txBody>
      </p:sp>
      <p:sp>
        <p:nvSpPr>
          <p:cNvPr id="137" name="Shape 137"/>
          <p:cNvSpPr/>
          <p:nvPr/>
        </p:nvSpPr>
        <p:spPr>
          <a:xfrm rot="10800000">
            <a:off x="4431837" y="0"/>
            <a:ext cx="1727100" cy="1741500"/>
          </a:xfrm>
          <a:prstGeom prst="flowChartDelay">
            <a:avLst/>
          </a:prstGeom>
          <a:solidFill>
            <a:srgbClr val="FFFFFF">
              <a:alpha val="18820"/>
            </a:srgbClr>
          </a:solidFill>
          <a:ln>
            <a:noFill/>
          </a:ln>
        </p:spPr>
        <p:txBody>
          <a:bodyPr wrap="square" lIns="91425" tIns="91425" rIns="91425" bIns="91425" anchor="ctr" anchorCtr="0">
            <a:noAutofit/>
          </a:bodyPr>
          <a:lstStyle/>
          <a:p>
            <a:pPr marL="0" lvl="0" indent="0">
              <a:spcBef>
                <a:spcPts val="0"/>
              </a:spcBef>
              <a:buNone/>
            </a:pPr>
            <a:endParaRPr/>
          </a:p>
        </p:txBody>
      </p:sp>
      <p:sp>
        <p:nvSpPr>
          <p:cNvPr id="138" name="Shape 138"/>
          <p:cNvSpPr/>
          <p:nvPr/>
        </p:nvSpPr>
        <p:spPr>
          <a:xfrm rot="10800000">
            <a:off x="4856511" y="0"/>
            <a:ext cx="1727100" cy="1741500"/>
          </a:xfrm>
          <a:prstGeom prst="flowChartDelay">
            <a:avLst/>
          </a:prstGeom>
          <a:solidFill>
            <a:srgbClr val="DEB736"/>
          </a:solidFill>
          <a:ln>
            <a:noFill/>
          </a:ln>
        </p:spPr>
        <p:txBody>
          <a:bodyPr wrap="square" lIns="91425" tIns="91425" rIns="91425" bIns="91425" anchor="ctr" anchorCtr="0">
            <a:noAutofit/>
          </a:bodyPr>
          <a:lstStyle/>
          <a:p>
            <a:pPr marL="0" lvl="0" indent="0">
              <a:spcBef>
                <a:spcPts val="0"/>
              </a:spcBef>
              <a:buNone/>
            </a:pPr>
            <a:endParaRPr/>
          </a:p>
        </p:txBody>
      </p:sp>
      <p:sp>
        <p:nvSpPr>
          <p:cNvPr id="139" name="Shape 139"/>
          <p:cNvSpPr/>
          <p:nvPr/>
        </p:nvSpPr>
        <p:spPr>
          <a:xfrm rot="10800000">
            <a:off x="4856511" y="0"/>
            <a:ext cx="1727100" cy="1741500"/>
          </a:xfrm>
          <a:prstGeom prst="flowChartDelay">
            <a:avLst/>
          </a:prstGeom>
          <a:solidFill>
            <a:srgbClr val="FFFFFF">
              <a:alpha val="25099"/>
            </a:srgbClr>
          </a:solidFill>
          <a:ln>
            <a:noFill/>
          </a:ln>
        </p:spPr>
        <p:txBody>
          <a:bodyPr wrap="square" lIns="91425" tIns="91425" rIns="91425" bIns="91425" anchor="ctr" anchorCtr="0">
            <a:noAutofit/>
          </a:bodyPr>
          <a:lstStyle/>
          <a:p>
            <a:pPr marL="0" lvl="0" indent="0">
              <a:spcBef>
                <a:spcPts val="0"/>
              </a:spcBef>
              <a:buNone/>
            </a:pPr>
            <a:endParaRPr/>
          </a:p>
        </p:txBody>
      </p:sp>
      <p:sp>
        <p:nvSpPr>
          <p:cNvPr id="140" name="Shape 140"/>
          <p:cNvSpPr txBox="1">
            <a:spLocks noGrp="1"/>
          </p:cNvSpPr>
          <p:nvPr>
            <p:ph type="title"/>
          </p:nvPr>
        </p:nvSpPr>
        <p:spPr>
          <a:xfrm>
            <a:off x="324475" y="148225"/>
            <a:ext cx="3559500" cy="1373700"/>
          </a:xfrm>
          <a:prstGeom prst="rect">
            <a:avLst/>
          </a:prstGeom>
          <a:noFill/>
        </p:spPr>
        <p:txBody>
          <a:bodyPr wrap="square" lIns="91425" tIns="91425" rIns="91425" bIns="91425" anchor="b" anchorCtr="0"/>
          <a:lstStyle>
            <a:lvl1pPr lvl="0" algn="l">
              <a:lnSpc>
                <a:spcPct val="100000"/>
              </a:lnSpc>
              <a:spcBef>
                <a:spcPts val="0"/>
              </a:spcBef>
              <a:spcAft>
                <a:spcPts val="0"/>
              </a:spcAft>
              <a:buNone/>
              <a:defRPr sz="2800" b="1">
                <a:solidFill>
                  <a:schemeClr val="lt1"/>
                </a:solidFill>
              </a:defRPr>
            </a:lvl1pPr>
            <a:lvl2pPr lvl="1" algn="l">
              <a:lnSpc>
                <a:spcPct val="100000"/>
              </a:lnSpc>
              <a:spcBef>
                <a:spcPts val="0"/>
              </a:spcBef>
              <a:spcAft>
                <a:spcPts val="0"/>
              </a:spcAft>
              <a:buNone/>
              <a:defRPr sz="2800" b="1">
                <a:solidFill>
                  <a:schemeClr val="lt1"/>
                </a:solidFill>
              </a:defRPr>
            </a:lvl2pPr>
            <a:lvl3pPr lvl="2" algn="l">
              <a:lnSpc>
                <a:spcPct val="100000"/>
              </a:lnSpc>
              <a:spcBef>
                <a:spcPts val="0"/>
              </a:spcBef>
              <a:spcAft>
                <a:spcPts val="0"/>
              </a:spcAft>
              <a:buNone/>
              <a:defRPr sz="2800" b="1">
                <a:solidFill>
                  <a:schemeClr val="lt1"/>
                </a:solidFill>
              </a:defRPr>
            </a:lvl3pPr>
            <a:lvl4pPr lvl="3" algn="l">
              <a:lnSpc>
                <a:spcPct val="100000"/>
              </a:lnSpc>
              <a:spcBef>
                <a:spcPts val="0"/>
              </a:spcBef>
              <a:spcAft>
                <a:spcPts val="0"/>
              </a:spcAft>
              <a:buNone/>
              <a:defRPr sz="2800" b="1">
                <a:solidFill>
                  <a:schemeClr val="lt1"/>
                </a:solidFill>
              </a:defRPr>
            </a:lvl4pPr>
            <a:lvl5pPr lvl="4" algn="l">
              <a:lnSpc>
                <a:spcPct val="100000"/>
              </a:lnSpc>
              <a:spcBef>
                <a:spcPts val="0"/>
              </a:spcBef>
              <a:spcAft>
                <a:spcPts val="0"/>
              </a:spcAft>
              <a:buNone/>
              <a:defRPr sz="2800" b="1">
                <a:solidFill>
                  <a:schemeClr val="lt1"/>
                </a:solidFill>
              </a:defRPr>
            </a:lvl5pPr>
            <a:lvl6pPr lvl="5" algn="l">
              <a:lnSpc>
                <a:spcPct val="100000"/>
              </a:lnSpc>
              <a:spcBef>
                <a:spcPts val="0"/>
              </a:spcBef>
              <a:spcAft>
                <a:spcPts val="0"/>
              </a:spcAft>
              <a:buNone/>
              <a:defRPr sz="2800" b="1">
                <a:solidFill>
                  <a:schemeClr val="lt1"/>
                </a:solidFill>
              </a:defRPr>
            </a:lvl6pPr>
            <a:lvl7pPr lvl="6" algn="l">
              <a:lnSpc>
                <a:spcPct val="100000"/>
              </a:lnSpc>
              <a:spcBef>
                <a:spcPts val="0"/>
              </a:spcBef>
              <a:spcAft>
                <a:spcPts val="0"/>
              </a:spcAft>
              <a:buNone/>
              <a:defRPr sz="2800" b="1">
                <a:solidFill>
                  <a:schemeClr val="lt1"/>
                </a:solidFill>
              </a:defRPr>
            </a:lvl7pPr>
            <a:lvl8pPr lvl="7" algn="l">
              <a:lnSpc>
                <a:spcPct val="100000"/>
              </a:lnSpc>
              <a:spcBef>
                <a:spcPts val="0"/>
              </a:spcBef>
              <a:spcAft>
                <a:spcPts val="0"/>
              </a:spcAft>
              <a:buNone/>
              <a:defRPr sz="2800" b="1">
                <a:solidFill>
                  <a:schemeClr val="lt1"/>
                </a:solidFill>
              </a:defRPr>
            </a:lvl8pPr>
            <a:lvl9pPr lvl="8" algn="l">
              <a:lnSpc>
                <a:spcPct val="100000"/>
              </a:lnSpc>
              <a:spcBef>
                <a:spcPts val="0"/>
              </a:spcBef>
              <a:spcAft>
                <a:spcPts val="0"/>
              </a:spcAft>
              <a:buNone/>
              <a:defRPr sz="2800" b="1">
                <a:solidFill>
                  <a:schemeClr val="lt1"/>
                </a:solidFill>
              </a:defRPr>
            </a:lvl9pPr>
          </a:lstStyle>
          <a:p>
            <a:endParaRPr/>
          </a:p>
        </p:txBody>
      </p:sp>
      <p:sp>
        <p:nvSpPr>
          <p:cNvPr id="141" name="Shape 141"/>
          <p:cNvSpPr txBox="1">
            <a:spLocks noGrp="1"/>
          </p:cNvSpPr>
          <p:nvPr>
            <p:ph type="body" idx="1"/>
          </p:nvPr>
        </p:nvSpPr>
        <p:spPr>
          <a:xfrm>
            <a:off x="324475" y="1920450"/>
            <a:ext cx="8494800" cy="2704200"/>
          </a:xfrm>
          <a:prstGeom prst="rect">
            <a:avLst/>
          </a:prstGeom>
          <a:noFill/>
        </p:spPr>
        <p:txBody>
          <a:bodyPr wrap="square" lIns="91425" tIns="91425" rIns="91425" bIns="91425" anchor="t" anchorCtr="0"/>
          <a:lstStyle>
            <a:lvl1pPr lvl="0" algn="l">
              <a:lnSpc>
                <a:spcPct val="115000"/>
              </a:lnSpc>
              <a:spcBef>
                <a:spcPts val="0"/>
              </a:spcBef>
              <a:spcAft>
                <a:spcPts val="1600"/>
              </a:spcAft>
              <a:buClr>
                <a:schemeClr val="dk2"/>
              </a:buClr>
              <a:buSzPts val="1800"/>
              <a:buChar char="●"/>
              <a:defRPr sz="1800">
                <a:solidFill>
                  <a:schemeClr val="dk2"/>
                </a:solidFill>
              </a:defRPr>
            </a:lvl1pPr>
            <a:lvl2pPr lvl="1" algn="l">
              <a:lnSpc>
                <a:spcPct val="115000"/>
              </a:lnSpc>
              <a:spcBef>
                <a:spcPts val="0"/>
              </a:spcBef>
              <a:spcAft>
                <a:spcPts val="1600"/>
              </a:spcAft>
              <a:buClr>
                <a:schemeClr val="dk2"/>
              </a:buClr>
              <a:buSzPts val="1100"/>
              <a:buChar char="○"/>
              <a:defRPr sz="1400">
                <a:solidFill>
                  <a:schemeClr val="dk2"/>
                </a:solidFill>
              </a:defRPr>
            </a:lvl2pPr>
            <a:lvl3pPr lvl="2" algn="l">
              <a:lnSpc>
                <a:spcPct val="115000"/>
              </a:lnSpc>
              <a:spcBef>
                <a:spcPts val="0"/>
              </a:spcBef>
              <a:spcAft>
                <a:spcPts val="1600"/>
              </a:spcAft>
              <a:buClr>
                <a:schemeClr val="dk2"/>
              </a:buClr>
              <a:buSzPts val="1100"/>
              <a:buChar char="■"/>
              <a:defRPr sz="1400">
                <a:solidFill>
                  <a:schemeClr val="dk2"/>
                </a:solidFill>
              </a:defRPr>
            </a:lvl3pPr>
            <a:lvl4pPr lvl="3" algn="l">
              <a:lnSpc>
                <a:spcPct val="115000"/>
              </a:lnSpc>
              <a:spcBef>
                <a:spcPts val="0"/>
              </a:spcBef>
              <a:spcAft>
                <a:spcPts val="1600"/>
              </a:spcAft>
              <a:buClr>
                <a:schemeClr val="dk2"/>
              </a:buClr>
              <a:buSzPts val="1100"/>
              <a:buChar char="●"/>
              <a:defRPr sz="1400">
                <a:solidFill>
                  <a:schemeClr val="dk2"/>
                </a:solidFill>
              </a:defRPr>
            </a:lvl4pPr>
            <a:lvl5pPr lvl="4" algn="l">
              <a:lnSpc>
                <a:spcPct val="115000"/>
              </a:lnSpc>
              <a:spcBef>
                <a:spcPts val="0"/>
              </a:spcBef>
              <a:spcAft>
                <a:spcPts val="1600"/>
              </a:spcAft>
              <a:buClr>
                <a:schemeClr val="dk2"/>
              </a:buClr>
              <a:buSzPts val="1100"/>
              <a:buChar char="○"/>
              <a:defRPr sz="1400">
                <a:solidFill>
                  <a:schemeClr val="dk2"/>
                </a:solidFill>
              </a:defRPr>
            </a:lvl5pPr>
            <a:lvl6pPr lvl="5" algn="l">
              <a:lnSpc>
                <a:spcPct val="115000"/>
              </a:lnSpc>
              <a:spcBef>
                <a:spcPts val="0"/>
              </a:spcBef>
              <a:spcAft>
                <a:spcPts val="1600"/>
              </a:spcAft>
              <a:buClr>
                <a:schemeClr val="dk2"/>
              </a:buClr>
              <a:buSzPts val="1100"/>
              <a:buChar char="■"/>
              <a:defRPr sz="1400">
                <a:solidFill>
                  <a:schemeClr val="dk2"/>
                </a:solidFill>
              </a:defRPr>
            </a:lvl6pPr>
            <a:lvl7pPr lvl="6" algn="l">
              <a:lnSpc>
                <a:spcPct val="115000"/>
              </a:lnSpc>
              <a:spcBef>
                <a:spcPts val="0"/>
              </a:spcBef>
              <a:spcAft>
                <a:spcPts val="1600"/>
              </a:spcAft>
              <a:buClr>
                <a:schemeClr val="dk2"/>
              </a:buClr>
              <a:buSzPts val="1100"/>
              <a:buChar char="●"/>
              <a:defRPr sz="1400">
                <a:solidFill>
                  <a:schemeClr val="dk2"/>
                </a:solidFill>
              </a:defRPr>
            </a:lvl7pPr>
            <a:lvl8pPr lvl="7" algn="l">
              <a:lnSpc>
                <a:spcPct val="115000"/>
              </a:lnSpc>
              <a:spcBef>
                <a:spcPts val="0"/>
              </a:spcBef>
              <a:spcAft>
                <a:spcPts val="1600"/>
              </a:spcAft>
              <a:buClr>
                <a:schemeClr val="dk2"/>
              </a:buClr>
              <a:buSzPts val="1100"/>
              <a:buChar char="○"/>
              <a:defRPr sz="1400">
                <a:solidFill>
                  <a:schemeClr val="dk2"/>
                </a:solidFill>
              </a:defRPr>
            </a:lvl8pPr>
            <a:lvl9pPr lvl="8" algn="l">
              <a:lnSpc>
                <a:spcPct val="115000"/>
              </a:lnSpc>
              <a:spcBef>
                <a:spcPts val="0"/>
              </a:spcBef>
              <a:spcAft>
                <a:spcPts val="1600"/>
              </a:spcAft>
              <a:buClr>
                <a:schemeClr val="dk2"/>
              </a:buClr>
              <a:buSzPts val="1100"/>
              <a:buChar char="■"/>
              <a:defRPr sz="1400">
                <a:solidFill>
                  <a:schemeClr val="dk2"/>
                </a:solidFill>
              </a:defRPr>
            </a:lvl9pPr>
          </a:lstStyle>
          <a:p>
            <a:endParaRPr/>
          </a:p>
        </p:txBody>
      </p:sp>
      <p:sp>
        <p:nvSpPr>
          <p:cNvPr id="142" name="Shape 142"/>
          <p:cNvSpPr txBox="1">
            <a:spLocks noGrp="1"/>
          </p:cNvSpPr>
          <p:nvPr>
            <p:ph type="sldNum" idx="12"/>
          </p:nvPr>
        </p:nvSpPr>
        <p:spPr>
          <a:xfrm>
            <a:off x="8472458" y="4663217"/>
            <a:ext cx="548700" cy="393600"/>
          </a:xfrm>
          <a:prstGeom prst="rect">
            <a:avLst/>
          </a:prstGeom>
          <a:noFill/>
        </p:spPr>
        <p:txBody>
          <a:bodyPr wrap="square" lIns="91425" tIns="91425" rIns="91425" bIns="91425" anchor="ctr" anchorCtr="0">
            <a:noAutofit/>
          </a:bodyPr>
          <a:lstStyle/>
          <a:p>
            <a:pPr marL="0" lvl="0" indent="0" algn="r">
              <a:lnSpc>
                <a:spcPct val="100000"/>
              </a:lnSpc>
              <a:spcBef>
                <a:spcPts val="0"/>
              </a:spcBef>
              <a:spcAft>
                <a:spcPts val="0"/>
              </a:spcAft>
              <a:buNone/>
            </a:pPr>
            <a:fld id="{00000000-1234-1234-1234-123412341234}" type="slidenum">
              <a:rPr lang="en" sz="1000">
                <a:solidFill>
                  <a:schemeClr val="dk2"/>
                </a:solidFill>
              </a:rPr>
              <a:t>‹#›</a:t>
            </a:fld>
            <a:endParaRPr lang="en" sz="1000">
              <a:solidFill>
                <a:schemeClr val="dk2"/>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Custom layout 2">
    <p:bg>
      <p:bgPr>
        <a:solidFill>
          <a:srgbClr val="FFFFFF"/>
        </a:solidFill>
        <a:effectLst/>
      </p:bgPr>
    </p:bg>
    <p:spTree>
      <p:nvGrpSpPr>
        <p:cNvPr id="1" name="Shape 143"/>
        <p:cNvGrpSpPr/>
        <p:nvPr/>
      </p:nvGrpSpPr>
      <p:grpSpPr>
        <a:xfrm>
          <a:off x="0" y="0"/>
          <a:ext cx="0" cy="0"/>
          <a:chOff x="0" y="0"/>
          <a:chExt cx="0" cy="0"/>
        </a:xfrm>
      </p:grpSpPr>
      <p:sp>
        <p:nvSpPr>
          <p:cNvPr id="144" name="Shape 144"/>
          <p:cNvSpPr/>
          <p:nvPr/>
        </p:nvSpPr>
        <p:spPr>
          <a:xfrm>
            <a:off x="0" y="0"/>
            <a:ext cx="9144000" cy="5143500"/>
          </a:xfrm>
          <a:prstGeom prst="rect">
            <a:avLst/>
          </a:prstGeom>
          <a:solidFill>
            <a:srgbClr val="FFFFFF"/>
          </a:solidFill>
          <a:ln>
            <a:noFill/>
          </a:ln>
        </p:spPr>
        <p:txBody>
          <a:bodyPr wrap="square" lIns="91425" tIns="91425" rIns="91425" bIns="91425" anchor="ctr" anchorCtr="0">
            <a:noAutofit/>
          </a:bodyPr>
          <a:lstStyle/>
          <a:p>
            <a:pPr marL="0" lvl="0" indent="0">
              <a:spcBef>
                <a:spcPts val="0"/>
              </a:spcBef>
              <a:buNone/>
            </a:pPr>
            <a:endParaRPr/>
          </a:p>
        </p:txBody>
      </p:sp>
      <p:sp>
        <p:nvSpPr>
          <p:cNvPr id="145" name="Shape 145"/>
          <p:cNvSpPr/>
          <p:nvPr/>
        </p:nvSpPr>
        <p:spPr>
          <a:xfrm>
            <a:off x="172350" y="152100"/>
            <a:ext cx="5418600" cy="3416100"/>
          </a:xfrm>
          <a:prstGeom prst="rect">
            <a:avLst/>
          </a:prstGeom>
          <a:solidFill>
            <a:srgbClr val="FFF4D3"/>
          </a:solidFill>
          <a:ln>
            <a:noFill/>
          </a:ln>
        </p:spPr>
        <p:txBody>
          <a:bodyPr wrap="square" lIns="91425" tIns="91425" rIns="91425" bIns="91425" anchor="ctr" anchorCtr="0">
            <a:noAutofit/>
          </a:bodyPr>
          <a:lstStyle/>
          <a:p>
            <a:pPr marL="0" lvl="0" indent="0">
              <a:spcBef>
                <a:spcPts val="0"/>
              </a:spcBef>
              <a:buNone/>
            </a:pPr>
            <a:endParaRPr/>
          </a:p>
        </p:txBody>
      </p:sp>
      <p:sp>
        <p:nvSpPr>
          <p:cNvPr id="146" name="Shape 146"/>
          <p:cNvSpPr/>
          <p:nvPr/>
        </p:nvSpPr>
        <p:spPr>
          <a:xfrm>
            <a:off x="172350" y="3694325"/>
            <a:ext cx="8811900" cy="1296900"/>
          </a:xfrm>
          <a:prstGeom prst="rect">
            <a:avLst/>
          </a:prstGeom>
          <a:solidFill>
            <a:srgbClr val="DEB736"/>
          </a:solidFill>
          <a:ln>
            <a:noFill/>
          </a:ln>
        </p:spPr>
        <p:txBody>
          <a:bodyPr wrap="square" lIns="91425" tIns="91425" rIns="91425" bIns="91425" anchor="ctr" anchorCtr="0">
            <a:noAutofit/>
          </a:bodyPr>
          <a:lstStyle/>
          <a:p>
            <a:pPr marL="0" lvl="0" indent="0">
              <a:spcBef>
                <a:spcPts val="0"/>
              </a:spcBef>
              <a:buNone/>
            </a:pPr>
            <a:endParaRPr/>
          </a:p>
        </p:txBody>
      </p:sp>
      <p:sp>
        <p:nvSpPr>
          <p:cNvPr id="147" name="Shape 147"/>
          <p:cNvSpPr txBox="1">
            <a:spLocks noGrp="1"/>
          </p:cNvSpPr>
          <p:nvPr>
            <p:ph type="ctrTitle"/>
          </p:nvPr>
        </p:nvSpPr>
        <p:spPr>
          <a:xfrm>
            <a:off x="822425" y="674525"/>
            <a:ext cx="4254000" cy="2369400"/>
          </a:xfrm>
          <a:prstGeom prst="rect">
            <a:avLst/>
          </a:prstGeom>
          <a:noFill/>
        </p:spPr>
        <p:txBody>
          <a:bodyPr wrap="square" lIns="91425" tIns="91425" rIns="91425" bIns="91425" anchor="ctr" anchorCtr="0"/>
          <a:lstStyle>
            <a:lvl1pPr lvl="0" algn="l">
              <a:lnSpc>
                <a:spcPct val="100000"/>
              </a:lnSpc>
              <a:spcBef>
                <a:spcPts val="0"/>
              </a:spcBef>
              <a:spcAft>
                <a:spcPts val="0"/>
              </a:spcAft>
              <a:buClr>
                <a:srgbClr val="63615A"/>
              </a:buClr>
              <a:buSzPts val="3600"/>
              <a:buNone/>
              <a:defRPr sz="3600" b="1">
                <a:solidFill>
                  <a:srgbClr val="63615A"/>
                </a:solidFill>
              </a:defRPr>
            </a:lvl1pPr>
            <a:lvl2pPr lvl="1" algn="l">
              <a:lnSpc>
                <a:spcPct val="100000"/>
              </a:lnSpc>
              <a:spcBef>
                <a:spcPts val="0"/>
              </a:spcBef>
              <a:spcAft>
                <a:spcPts val="0"/>
              </a:spcAft>
              <a:buClr>
                <a:srgbClr val="63615A"/>
              </a:buClr>
              <a:buSzPts val="3600"/>
              <a:buNone/>
              <a:defRPr sz="3600" b="1">
                <a:solidFill>
                  <a:srgbClr val="63615A"/>
                </a:solidFill>
              </a:defRPr>
            </a:lvl2pPr>
            <a:lvl3pPr lvl="2" algn="l">
              <a:lnSpc>
                <a:spcPct val="100000"/>
              </a:lnSpc>
              <a:spcBef>
                <a:spcPts val="0"/>
              </a:spcBef>
              <a:spcAft>
                <a:spcPts val="0"/>
              </a:spcAft>
              <a:buClr>
                <a:srgbClr val="63615A"/>
              </a:buClr>
              <a:buSzPts val="3600"/>
              <a:buNone/>
              <a:defRPr sz="3600" b="1">
                <a:solidFill>
                  <a:srgbClr val="63615A"/>
                </a:solidFill>
              </a:defRPr>
            </a:lvl3pPr>
            <a:lvl4pPr lvl="3" algn="l">
              <a:lnSpc>
                <a:spcPct val="100000"/>
              </a:lnSpc>
              <a:spcBef>
                <a:spcPts val="0"/>
              </a:spcBef>
              <a:spcAft>
                <a:spcPts val="0"/>
              </a:spcAft>
              <a:buClr>
                <a:srgbClr val="63615A"/>
              </a:buClr>
              <a:buSzPts val="3600"/>
              <a:buNone/>
              <a:defRPr sz="3600" b="1">
                <a:solidFill>
                  <a:srgbClr val="63615A"/>
                </a:solidFill>
              </a:defRPr>
            </a:lvl4pPr>
            <a:lvl5pPr lvl="4" algn="l">
              <a:lnSpc>
                <a:spcPct val="100000"/>
              </a:lnSpc>
              <a:spcBef>
                <a:spcPts val="0"/>
              </a:spcBef>
              <a:spcAft>
                <a:spcPts val="0"/>
              </a:spcAft>
              <a:buClr>
                <a:srgbClr val="63615A"/>
              </a:buClr>
              <a:buSzPts val="3600"/>
              <a:buNone/>
              <a:defRPr sz="3600" b="1">
                <a:solidFill>
                  <a:srgbClr val="63615A"/>
                </a:solidFill>
              </a:defRPr>
            </a:lvl5pPr>
            <a:lvl6pPr lvl="5" algn="l">
              <a:lnSpc>
                <a:spcPct val="100000"/>
              </a:lnSpc>
              <a:spcBef>
                <a:spcPts val="0"/>
              </a:spcBef>
              <a:spcAft>
                <a:spcPts val="0"/>
              </a:spcAft>
              <a:buClr>
                <a:srgbClr val="63615A"/>
              </a:buClr>
              <a:buSzPts val="3600"/>
              <a:buNone/>
              <a:defRPr sz="3600" b="1">
                <a:solidFill>
                  <a:srgbClr val="63615A"/>
                </a:solidFill>
              </a:defRPr>
            </a:lvl6pPr>
            <a:lvl7pPr lvl="6" algn="l">
              <a:lnSpc>
                <a:spcPct val="100000"/>
              </a:lnSpc>
              <a:spcBef>
                <a:spcPts val="0"/>
              </a:spcBef>
              <a:spcAft>
                <a:spcPts val="0"/>
              </a:spcAft>
              <a:buClr>
                <a:srgbClr val="63615A"/>
              </a:buClr>
              <a:buSzPts val="3600"/>
              <a:buNone/>
              <a:defRPr sz="3600" b="1">
                <a:solidFill>
                  <a:srgbClr val="63615A"/>
                </a:solidFill>
              </a:defRPr>
            </a:lvl7pPr>
            <a:lvl8pPr lvl="7" algn="l">
              <a:lnSpc>
                <a:spcPct val="100000"/>
              </a:lnSpc>
              <a:spcBef>
                <a:spcPts val="0"/>
              </a:spcBef>
              <a:spcAft>
                <a:spcPts val="0"/>
              </a:spcAft>
              <a:buClr>
                <a:srgbClr val="63615A"/>
              </a:buClr>
              <a:buSzPts val="3600"/>
              <a:buNone/>
              <a:defRPr sz="3600" b="1">
                <a:solidFill>
                  <a:srgbClr val="63615A"/>
                </a:solidFill>
              </a:defRPr>
            </a:lvl8pPr>
            <a:lvl9pPr lvl="8" algn="l">
              <a:lnSpc>
                <a:spcPct val="100000"/>
              </a:lnSpc>
              <a:spcBef>
                <a:spcPts val="0"/>
              </a:spcBef>
              <a:spcAft>
                <a:spcPts val="0"/>
              </a:spcAft>
              <a:buClr>
                <a:srgbClr val="63615A"/>
              </a:buClr>
              <a:buSzPts val="3600"/>
              <a:buNone/>
              <a:defRPr sz="3600" b="1">
                <a:solidFill>
                  <a:srgbClr val="63615A"/>
                </a:solidFill>
              </a:defRPr>
            </a:lvl9pPr>
          </a:lstStyle>
          <a:p>
            <a:endParaRPr/>
          </a:p>
        </p:txBody>
      </p:sp>
      <p:sp>
        <p:nvSpPr>
          <p:cNvPr id="148" name="Shape 148"/>
          <p:cNvSpPr txBox="1">
            <a:spLocks noGrp="1"/>
          </p:cNvSpPr>
          <p:nvPr>
            <p:ph type="subTitle" idx="1"/>
          </p:nvPr>
        </p:nvSpPr>
        <p:spPr>
          <a:xfrm>
            <a:off x="822425" y="3975600"/>
            <a:ext cx="4026600" cy="769800"/>
          </a:xfrm>
          <a:prstGeom prst="rect">
            <a:avLst/>
          </a:prstGeom>
          <a:noFill/>
        </p:spPr>
        <p:txBody>
          <a:bodyPr wrap="square" lIns="91425" tIns="91425" rIns="91425" bIns="91425" anchor="t" anchorCtr="0"/>
          <a:lstStyle>
            <a:lvl1pPr lvl="0" algn="l">
              <a:lnSpc>
                <a:spcPct val="100000"/>
              </a:lnSpc>
              <a:spcBef>
                <a:spcPts val="0"/>
              </a:spcBef>
              <a:spcAft>
                <a:spcPts val="0"/>
              </a:spcAft>
              <a:buClr>
                <a:srgbClr val="FFFFFF"/>
              </a:buClr>
              <a:buSzPts val="1600"/>
              <a:buNone/>
              <a:defRPr sz="1600" b="1">
                <a:solidFill>
                  <a:srgbClr val="FFFFFF"/>
                </a:solidFill>
              </a:defRPr>
            </a:lvl1pPr>
            <a:lvl2pPr lvl="1" algn="l">
              <a:lnSpc>
                <a:spcPct val="100000"/>
              </a:lnSpc>
              <a:spcBef>
                <a:spcPts val="0"/>
              </a:spcBef>
              <a:spcAft>
                <a:spcPts val="0"/>
              </a:spcAft>
              <a:buClr>
                <a:srgbClr val="FFFFFF"/>
              </a:buClr>
              <a:buSzPts val="1600"/>
              <a:buNone/>
              <a:defRPr sz="1600" b="1">
                <a:solidFill>
                  <a:srgbClr val="FFFFFF"/>
                </a:solidFill>
              </a:defRPr>
            </a:lvl2pPr>
            <a:lvl3pPr lvl="2" algn="l">
              <a:lnSpc>
                <a:spcPct val="100000"/>
              </a:lnSpc>
              <a:spcBef>
                <a:spcPts val="0"/>
              </a:spcBef>
              <a:spcAft>
                <a:spcPts val="0"/>
              </a:spcAft>
              <a:buClr>
                <a:srgbClr val="FFFFFF"/>
              </a:buClr>
              <a:buSzPts val="1600"/>
              <a:buNone/>
              <a:defRPr sz="1600" b="1">
                <a:solidFill>
                  <a:srgbClr val="FFFFFF"/>
                </a:solidFill>
              </a:defRPr>
            </a:lvl3pPr>
            <a:lvl4pPr lvl="3" algn="l">
              <a:lnSpc>
                <a:spcPct val="100000"/>
              </a:lnSpc>
              <a:spcBef>
                <a:spcPts val="0"/>
              </a:spcBef>
              <a:spcAft>
                <a:spcPts val="0"/>
              </a:spcAft>
              <a:buClr>
                <a:srgbClr val="FFFFFF"/>
              </a:buClr>
              <a:buSzPts val="1600"/>
              <a:buNone/>
              <a:defRPr sz="1600" b="1">
                <a:solidFill>
                  <a:srgbClr val="FFFFFF"/>
                </a:solidFill>
              </a:defRPr>
            </a:lvl4pPr>
            <a:lvl5pPr lvl="4" algn="l">
              <a:lnSpc>
                <a:spcPct val="100000"/>
              </a:lnSpc>
              <a:spcBef>
                <a:spcPts val="0"/>
              </a:spcBef>
              <a:spcAft>
                <a:spcPts val="0"/>
              </a:spcAft>
              <a:buClr>
                <a:srgbClr val="FFFFFF"/>
              </a:buClr>
              <a:buSzPts val="1600"/>
              <a:buNone/>
              <a:defRPr sz="1600" b="1">
                <a:solidFill>
                  <a:srgbClr val="FFFFFF"/>
                </a:solidFill>
              </a:defRPr>
            </a:lvl5pPr>
            <a:lvl6pPr lvl="5" algn="l">
              <a:lnSpc>
                <a:spcPct val="100000"/>
              </a:lnSpc>
              <a:spcBef>
                <a:spcPts val="0"/>
              </a:spcBef>
              <a:spcAft>
                <a:spcPts val="0"/>
              </a:spcAft>
              <a:buClr>
                <a:srgbClr val="FFFFFF"/>
              </a:buClr>
              <a:buSzPts val="1600"/>
              <a:buNone/>
              <a:defRPr sz="1600" b="1">
                <a:solidFill>
                  <a:srgbClr val="FFFFFF"/>
                </a:solidFill>
              </a:defRPr>
            </a:lvl6pPr>
            <a:lvl7pPr lvl="6" algn="l">
              <a:lnSpc>
                <a:spcPct val="100000"/>
              </a:lnSpc>
              <a:spcBef>
                <a:spcPts val="0"/>
              </a:spcBef>
              <a:spcAft>
                <a:spcPts val="0"/>
              </a:spcAft>
              <a:buClr>
                <a:srgbClr val="FFFFFF"/>
              </a:buClr>
              <a:buSzPts val="1600"/>
              <a:buNone/>
              <a:defRPr sz="1600" b="1">
                <a:solidFill>
                  <a:srgbClr val="FFFFFF"/>
                </a:solidFill>
              </a:defRPr>
            </a:lvl7pPr>
            <a:lvl8pPr lvl="7" algn="l">
              <a:lnSpc>
                <a:spcPct val="100000"/>
              </a:lnSpc>
              <a:spcBef>
                <a:spcPts val="0"/>
              </a:spcBef>
              <a:spcAft>
                <a:spcPts val="0"/>
              </a:spcAft>
              <a:buClr>
                <a:srgbClr val="FFFFFF"/>
              </a:buClr>
              <a:buSzPts val="1600"/>
              <a:buNone/>
              <a:defRPr sz="1600" b="1">
                <a:solidFill>
                  <a:srgbClr val="FFFFFF"/>
                </a:solidFill>
              </a:defRPr>
            </a:lvl8pPr>
            <a:lvl9pPr lvl="8" algn="l">
              <a:lnSpc>
                <a:spcPct val="100000"/>
              </a:lnSpc>
              <a:spcBef>
                <a:spcPts val="0"/>
              </a:spcBef>
              <a:spcAft>
                <a:spcPts val="0"/>
              </a:spcAft>
              <a:buClr>
                <a:srgbClr val="FFFFFF"/>
              </a:buClr>
              <a:buSzPts val="1600"/>
              <a:buNone/>
              <a:defRPr sz="1600" b="1">
                <a:solidFill>
                  <a:srgbClr val="FFFFFF"/>
                </a:solidFill>
              </a:defRPr>
            </a:lvl9pPr>
          </a:lstStyle>
          <a:p>
            <a:endParaRPr/>
          </a:p>
        </p:txBody>
      </p:sp>
      <p:sp>
        <p:nvSpPr>
          <p:cNvPr id="149" name="Shape 149"/>
          <p:cNvSpPr txBox="1">
            <a:spLocks noGrp="1"/>
          </p:cNvSpPr>
          <p:nvPr>
            <p:ph type="sldNum" idx="12"/>
          </p:nvPr>
        </p:nvSpPr>
        <p:spPr>
          <a:xfrm>
            <a:off x="8472458" y="4663217"/>
            <a:ext cx="548700" cy="393600"/>
          </a:xfrm>
          <a:prstGeom prst="rect">
            <a:avLst/>
          </a:prstGeom>
          <a:noFill/>
        </p:spPr>
        <p:txBody>
          <a:bodyPr wrap="square" lIns="91425" tIns="91425" rIns="91425" bIns="91425" anchor="ctr" anchorCtr="0">
            <a:noAutofit/>
          </a:bodyPr>
          <a:lstStyle/>
          <a:p>
            <a:pPr marL="0" lvl="0" indent="0" algn="r">
              <a:lnSpc>
                <a:spcPct val="100000"/>
              </a:lnSpc>
              <a:spcBef>
                <a:spcPts val="0"/>
              </a:spcBef>
              <a:spcAft>
                <a:spcPts val="0"/>
              </a:spcAft>
              <a:buNone/>
            </a:pPr>
            <a:fld id="{00000000-1234-1234-1234-123412341234}" type="slidenum">
              <a:rPr lang="en" sz="1000">
                <a:solidFill>
                  <a:srgbClr val="434343"/>
                </a:solidFill>
              </a:rPr>
              <a:t>‹#›</a:t>
            </a:fld>
            <a:endParaRPr lang="en" sz="1000">
              <a:solidFill>
                <a:srgbClr val="434343"/>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9"/>
        <p:cNvGrpSpPr/>
        <p:nvPr/>
      </p:nvGrpSpPr>
      <p:grpSpPr>
        <a:xfrm>
          <a:off x="0" y="0"/>
          <a:ext cx="0" cy="0"/>
          <a:chOff x="0" y="0"/>
          <a:chExt cx="0" cy="0"/>
        </a:xfrm>
      </p:grpSpPr>
      <p:grpSp>
        <p:nvGrpSpPr>
          <p:cNvPr id="20" name="Shape 20"/>
          <p:cNvGrpSpPr/>
          <p:nvPr/>
        </p:nvGrpSpPr>
        <p:grpSpPr>
          <a:xfrm>
            <a:off x="4406400" y="0"/>
            <a:ext cx="4737600" cy="5143065"/>
            <a:chOff x="4406400" y="0"/>
            <a:chExt cx="4737600" cy="5143065"/>
          </a:xfrm>
        </p:grpSpPr>
        <p:sp>
          <p:nvSpPr>
            <p:cNvPr id="21" name="Shape 21"/>
            <p:cNvSpPr/>
            <p:nvPr/>
          </p:nvSpPr>
          <p:spPr>
            <a:xfrm rot="5400000">
              <a:off x="4408200" y="-1800"/>
              <a:ext cx="4734000" cy="4737600"/>
            </a:xfrm>
            <a:prstGeom prst="diagStripe">
              <a:avLst>
                <a:gd name="adj" fmla="val 49469"/>
              </a:avLst>
            </a:prstGeom>
            <a:solidFill>
              <a:schemeClr val="lt1">
                <a:alpha val="346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2" name="Shape 22"/>
            <p:cNvSpPr/>
            <p:nvPr/>
          </p:nvSpPr>
          <p:spPr>
            <a:xfrm rot="5400000">
              <a:off x="4841125" y="5700"/>
              <a:ext cx="4298100" cy="4286700"/>
            </a:xfrm>
            <a:prstGeom prst="diagStripe">
              <a:avLst>
                <a:gd name="adj" fmla="val 0"/>
              </a:avLst>
            </a:prstGeom>
            <a:solidFill>
              <a:schemeClr val="lt1">
                <a:alpha val="346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3" name="Shape 23"/>
            <p:cNvSpPr/>
            <p:nvPr/>
          </p:nvSpPr>
          <p:spPr>
            <a:xfrm rot="-5400000">
              <a:off x="5618399" y="1236468"/>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4" name="Shape 24"/>
            <p:cNvSpPr/>
            <p:nvPr/>
          </p:nvSpPr>
          <p:spPr>
            <a:xfrm flipH="1">
              <a:off x="5849857" y="1443956"/>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5" name="Shape 25"/>
            <p:cNvSpPr/>
            <p:nvPr/>
          </p:nvSpPr>
          <p:spPr>
            <a:xfrm rot="-5400000">
              <a:off x="5987081" y="2469465"/>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6" name="Shape 26"/>
            <p:cNvSpPr/>
            <p:nvPr/>
          </p:nvSpPr>
          <p:spPr>
            <a:xfrm flipH="1">
              <a:off x="6222115" y="2676953"/>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7" name="Shape 27"/>
            <p:cNvSpPr/>
            <p:nvPr/>
          </p:nvSpPr>
          <p:spPr>
            <a:xfrm rot="-5400000">
              <a:off x="6675341" y="1862018"/>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28" name="Shape 28"/>
            <p:cNvSpPr/>
            <p:nvPr/>
          </p:nvSpPr>
          <p:spPr>
            <a:xfrm flipH="1">
              <a:off x="6908099" y="2069505"/>
              <a:ext cx="808800" cy="808800"/>
            </a:xfrm>
            <a:prstGeom prst="diagStripe">
              <a:avLst>
                <a:gd name="adj" fmla="val 50000"/>
              </a:avLst>
            </a:prstGeom>
            <a:solidFill>
              <a:schemeClr val="lt2"/>
            </a:solidFill>
            <a:ln>
              <a:noFill/>
            </a:ln>
          </p:spPr>
          <p:txBody>
            <a:bodyPr wrap="square" lIns="91425" tIns="91425" rIns="91425" bIns="91425" anchor="ctr" anchorCtr="0">
              <a:noAutofit/>
            </a:bodyPr>
            <a:lstStyle/>
            <a:p>
              <a:pPr marL="0" lvl="0" indent="0">
                <a:spcBef>
                  <a:spcPts val="0"/>
                </a:spcBef>
                <a:buNone/>
              </a:pPr>
              <a:endParaRPr/>
            </a:p>
          </p:txBody>
        </p:sp>
        <p:sp>
          <p:nvSpPr>
            <p:cNvPr id="29" name="Shape 29"/>
            <p:cNvSpPr/>
            <p:nvPr/>
          </p:nvSpPr>
          <p:spPr>
            <a:xfrm rot="-5400000">
              <a:off x="6861141" y="2477810"/>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30" name="Shape 30"/>
            <p:cNvSpPr/>
            <p:nvPr/>
          </p:nvSpPr>
          <p:spPr>
            <a:xfrm flipH="1">
              <a:off x="7965266" y="2692963"/>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31" name="Shape 31"/>
            <p:cNvSpPr/>
            <p:nvPr/>
          </p:nvSpPr>
          <p:spPr>
            <a:xfrm flipH="1">
              <a:off x="8145082" y="3308755"/>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32" name="Shape 32"/>
            <p:cNvSpPr/>
            <p:nvPr/>
          </p:nvSpPr>
          <p:spPr>
            <a:xfrm rot="-5400000">
              <a:off x="7047599" y="3095015"/>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33" name="Shape 33"/>
            <p:cNvSpPr/>
            <p:nvPr/>
          </p:nvSpPr>
          <p:spPr>
            <a:xfrm flipH="1">
              <a:off x="7276649" y="3302502"/>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34" name="Shape 34"/>
            <p:cNvSpPr/>
            <p:nvPr/>
          </p:nvSpPr>
          <p:spPr>
            <a:xfrm rot="-5400000">
              <a:off x="7227414" y="3710807"/>
              <a:ext cx="808800" cy="808800"/>
            </a:xfrm>
            <a:prstGeom prst="diagStripe">
              <a:avLst>
                <a:gd name="adj" fmla="val 50000"/>
              </a:avLst>
            </a:prstGeom>
            <a:solidFill>
              <a:schemeClr val="accent1"/>
            </a:solidFill>
            <a:ln>
              <a:noFill/>
            </a:ln>
          </p:spPr>
          <p:txBody>
            <a:bodyPr wrap="square" lIns="91425" tIns="91425" rIns="91425" bIns="91425" anchor="ctr" anchorCtr="0">
              <a:noAutofit/>
            </a:bodyPr>
            <a:lstStyle/>
            <a:p>
              <a:pPr marL="0" lvl="0" indent="0">
                <a:spcBef>
                  <a:spcPts val="0"/>
                </a:spcBef>
                <a:buNone/>
              </a:pPr>
              <a:endParaRPr/>
            </a:p>
          </p:txBody>
        </p:sp>
        <p:sp>
          <p:nvSpPr>
            <p:cNvPr id="35" name="Shape 35"/>
            <p:cNvSpPr/>
            <p:nvPr/>
          </p:nvSpPr>
          <p:spPr>
            <a:xfrm flipH="1">
              <a:off x="7462448" y="3918294"/>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36" name="Shape 36"/>
            <p:cNvSpPr/>
            <p:nvPr/>
          </p:nvSpPr>
          <p:spPr>
            <a:xfrm rot="-5400000">
              <a:off x="8102491" y="3718473"/>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37" name="Shape 37"/>
            <p:cNvSpPr/>
            <p:nvPr/>
          </p:nvSpPr>
          <p:spPr>
            <a:xfrm flipH="1">
              <a:off x="8334533" y="3925960"/>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38" name="Shape 38"/>
            <p:cNvSpPr/>
            <p:nvPr/>
          </p:nvSpPr>
          <p:spPr>
            <a:xfrm rot="-5400000">
              <a:off x="8288290" y="4334265"/>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grpSp>
      <p:sp>
        <p:nvSpPr>
          <p:cNvPr id="39" name="Shape 39"/>
          <p:cNvSpPr txBox="1">
            <a:spLocks noGrp="1"/>
          </p:cNvSpPr>
          <p:nvPr>
            <p:ph type="title"/>
          </p:nvPr>
        </p:nvSpPr>
        <p:spPr>
          <a:xfrm>
            <a:off x="823850" y="2053000"/>
            <a:ext cx="4587000" cy="1148700"/>
          </a:xfrm>
          <a:prstGeom prst="rect">
            <a:avLst/>
          </a:prstGeom>
        </p:spPr>
        <p:txBody>
          <a:bodyPr wrap="square" lIns="91425" tIns="91425" rIns="91425" bIns="91425" anchor="ctr" anchorCtr="0"/>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41"/>
        <p:cNvGrpSpPr/>
        <p:nvPr/>
      </p:nvGrpSpPr>
      <p:grpSpPr>
        <a:xfrm>
          <a:off x="0" y="0"/>
          <a:ext cx="0" cy="0"/>
          <a:chOff x="0" y="0"/>
          <a:chExt cx="0" cy="0"/>
        </a:xfrm>
      </p:grpSpPr>
      <p:grpSp>
        <p:nvGrpSpPr>
          <p:cNvPr id="42" name="Shape 42"/>
          <p:cNvGrpSpPr/>
          <p:nvPr/>
        </p:nvGrpSpPr>
        <p:grpSpPr>
          <a:xfrm>
            <a:off x="0" y="381001"/>
            <a:ext cx="1037850" cy="1016287"/>
            <a:chOff x="0" y="381001"/>
            <a:chExt cx="1037850" cy="1016287"/>
          </a:xfrm>
        </p:grpSpPr>
        <p:sp>
          <p:nvSpPr>
            <p:cNvPr id="43" name="Shape 43"/>
            <p:cNvSpPr/>
            <p:nvPr/>
          </p:nvSpPr>
          <p:spPr>
            <a:xfrm rot="-5400000">
              <a:off x="0" y="381001"/>
              <a:ext cx="808800" cy="808800"/>
            </a:xfrm>
            <a:prstGeom prst="diagStripe">
              <a:avLst>
                <a:gd name="adj" fmla="val 50000"/>
              </a:avLst>
            </a:prstGeom>
            <a:solidFill>
              <a:schemeClr val="accent1"/>
            </a:solidFill>
            <a:ln>
              <a:noFill/>
            </a:ln>
          </p:spPr>
          <p:txBody>
            <a:bodyPr wrap="square" lIns="91425" tIns="91425" rIns="91425" bIns="91425" anchor="ctr" anchorCtr="0">
              <a:noAutofit/>
            </a:bodyPr>
            <a:lstStyle/>
            <a:p>
              <a:pPr marL="0" lvl="0" indent="0">
                <a:spcBef>
                  <a:spcPts val="0"/>
                </a:spcBef>
                <a:buNone/>
              </a:pPr>
              <a:endParaRPr/>
            </a:p>
          </p:txBody>
        </p:sp>
        <p:sp>
          <p:nvSpPr>
            <p:cNvPr id="44" name="Shape 44"/>
            <p:cNvSpPr/>
            <p:nvPr/>
          </p:nvSpPr>
          <p:spPr>
            <a:xfrm flipH="1">
              <a:off x="229050" y="588489"/>
              <a:ext cx="808800" cy="808800"/>
            </a:xfrm>
            <a:prstGeom prst="diagStripe">
              <a:avLst>
                <a:gd name="adj" fmla="val 50000"/>
              </a:avLst>
            </a:prstGeom>
            <a:solidFill>
              <a:schemeClr val="lt2"/>
            </a:solidFill>
            <a:ln>
              <a:noFill/>
            </a:ln>
          </p:spPr>
          <p:txBody>
            <a:bodyPr wrap="square" lIns="91425" tIns="91425" rIns="91425" bIns="91425" anchor="ctr" anchorCtr="0">
              <a:noAutofit/>
            </a:bodyPr>
            <a:lstStyle/>
            <a:p>
              <a:pPr marL="0" lvl="0" indent="0">
                <a:spcBef>
                  <a:spcPts val="0"/>
                </a:spcBef>
                <a:buNone/>
              </a:pPr>
              <a:endParaRPr/>
            </a:p>
          </p:txBody>
        </p:sp>
      </p:grpSp>
      <p:sp>
        <p:nvSpPr>
          <p:cNvPr id="45" name="Shape 45"/>
          <p:cNvSpPr txBox="1">
            <a:spLocks noGrp="1"/>
          </p:cNvSpPr>
          <p:nvPr>
            <p:ph type="title"/>
          </p:nvPr>
        </p:nvSpPr>
        <p:spPr>
          <a:xfrm>
            <a:off x="1297500" y="393750"/>
            <a:ext cx="7038900" cy="914100"/>
          </a:xfrm>
          <a:prstGeom prst="rect">
            <a:avLst/>
          </a:prstGeom>
        </p:spPr>
        <p:txBody>
          <a:bodyPr wrap="square" lIns="91425" tIns="91425" rIns="91425" bIns="91425" anchor="t" anchorCtr="0"/>
          <a:lstStyle>
            <a:lvl1pPr lvl="0">
              <a:spcBef>
                <a:spcPts val="0"/>
              </a:spcBef>
              <a:buSzPts val="2400"/>
              <a:buNone/>
              <a:defRPr sz="2400"/>
            </a:lvl1pPr>
            <a:lvl2pPr lvl="1">
              <a:spcBef>
                <a:spcPts val="0"/>
              </a:spcBef>
              <a:buSzPts val="2400"/>
              <a:buNone/>
              <a:defRPr sz="2400"/>
            </a:lvl2pPr>
            <a:lvl3pPr lvl="2">
              <a:spcBef>
                <a:spcPts val="0"/>
              </a:spcBef>
              <a:buSzPts val="2400"/>
              <a:buNone/>
              <a:defRPr sz="2400"/>
            </a:lvl3pPr>
            <a:lvl4pPr lvl="3">
              <a:spcBef>
                <a:spcPts val="0"/>
              </a:spcBef>
              <a:buSzPts val="2400"/>
              <a:buNone/>
              <a:defRPr sz="2400"/>
            </a:lvl4pPr>
            <a:lvl5pPr lvl="4">
              <a:spcBef>
                <a:spcPts val="0"/>
              </a:spcBef>
              <a:buSzPts val="2400"/>
              <a:buNone/>
              <a:defRPr sz="2400"/>
            </a:lvl5pPr>
            <a:lvl6pPr lvl="5">
              <a:spcBef>
                <a:spcPts val="0"/>
              </a:spcBef>
              <a:buSzPts val="2400"/>
              <a:buNone/>
              <a:defRPr sz="2400"/>
            </a:lvl6pPr>
            <a:lvl7pPr lvl="6">
              <a:spcBef>
                <a:spcPts val="0"/>
              </a:spcBef>
              <a:buSzPts val="2400"/>
              <a:buNone/>
              <a:defRPr sz="2400"/>
            </a:lvl7pPr>
            <a:lvl8pPr lvl="7">
              <a:spcBef>
                <a:spcPts val="0"/>
              </a:spcBef>
              <a:buSzPts val="2400"/>
              <a:buNone/>
              <a:defRPr sz="2400"/>
            </a:lvl8pPr>
            <a:lvl9pPr lvl="8">
              <a:spcBef>
                <a:spcPts val="0"/>
              </a:spcBef>
              <a:buSzPts val="2400"/>
              <a:buNone/>
              <a:defRPr sz="2400"/>
            </a:lvl9pPr>
          </a:lstStyle>
          <a:p>
            <a:endParaRPr/>
          </a:p>
        </p:txBody>
      </p:sp>
      <p:sp>
        <p:nvSpPr>
          <p:cNvPr id="46" name="Shape 46"/>
          <p:cNvSpPr txBox="1">
            <a:spLocks noGrp="1"/>
          </p:cNvSpPr>
          <p:nvPr>
            <p:ph type="body" idx="1"/>
          </p:nvPr>
        </p:nvSpPr>
        <p:spPr>
          <a:xfrm>
            <a:off x="1297500" y="1567550"/>
            <a:ext cx="7038900" cy="2911200"/>
          </a:xfrm>
          <a:prstGeom prst="rect">
            <a:avLst/>
          </a:prstGeom>
        </p:spPr>
        <p:txBody>
          <a:bodyPr wrap="square" lIns="91425" tIns="91425" rIns="91425" bIns="91425" anchor="t" anchorCtr="0"/>
          <a:lstStyle>
            <a:lvl1pPr lvl="0">
              <a:spcBef>
                <a:spcPts val="0"/>
              </a:spcBef>
              <a:buSzPts val="1300"/>
              <a:buChar char="●"/>
              <a:defRPr/>
            </a:lvl1pPr>
            <a:lvl2pPr lvl="1">
              <a:spcBef>
                <a:spcPts val="0"/>
              </a:spcBef>
              <a:buSzPts val="1100"/>
              <a:buChar char="○"/>
              <a:defRPr/>
            </a:lvl2pPr>
            <a:lvl3pPr lvl="2">
              <a:spcBef>
                <a:spcPts val="0"/>
              </a:spcBef>
              <a:buSzPts val="1100"/>
              <a:buChar char="■"/>
              <a:defRPr/>
            </a:lvl3pPr>
            <a:lvl4pPr lvl="3">
              <a:spcBef>
                <a:spcPts val="0"/>
              </a:spcBef>
              <a:buSzPts val="1100"/>
              <a:buChar char="●"/>
              <a:defRPr/>
            </a:lvl4pPr>
            <a:lvl5pPr lvl="4">
              <a:spcBef>
                <a:spcPts val="0"/>
              </a:spcBef>
              <a:buSzPts val="1100"/>
              <a:buChar char="○"/>
              <a:defRPr/>
            </a:lvl5pPr>
            <a:lvl6pPr lvl="5">
              <a:spcBef>
                <a:spcPts val="0"/>
              </a:spcBef>
              <a:buSzPts val="1100"/>
              <a:buChar char="■"/>
              <a:defRPr/>
            </a:lvl6pPr>
            <a:lvl7pPr lvl="6">
              <a:spcBef>
                <a:spcPts val="0"/>
              </a:spcBef>
              <a:buSzPts val="1100"/>
              <a:buChar char="●"/>
              <a:defRPr/>
            </a:lvl7pPr>
            <a:lvl8pPr lvl="7">
              <a:spcBef>
                <a:spcPts val="0"/>
              </a:spcBef>
              <a:buSzPts val="1100"/>
              <a:buChar char="○"/>
              <a:defRPr/>
            </a:lvl8pPr>
            <a:lvl9pPr lvl="8">
              <a:spcBef>
                <a:spcPts val="0"/>
              </a:spcBef>
              <a:buSzPts val="11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48"/>
        <p:cNvGrpSpPr/>
        <p:nvPr/>
      </p:nvGrpSpPr>
      <p:grpSpPr>
        <a:xfrm>
          <a:off x="0" y="0"/>
          <a:ext cx="0" cy="0"/>
          <a:chOff x="0" y="0"/>
          <a:chExt cx="0" cy="0"/>
        </a:xfrm>
      </p:grpSpPr>
      <p:grpSp>
        <p:nvGrpSpPr>
          <p:cNvPr id="49" name="Shape 49"/>
          <p:cNvGrpSpPr/>
          <p:nvPr/>
        </p:nvGrpSpPr>
        <p:grpSpPr>
          <a:xfrm>
            <a:off x="0" y="381001"/>
            <a:ext cx="1037850" cy="1016287"/>
            <a:chOff x="0" y="381001"/>
            <a:chExt cx="1037850" cy="1016287"/>
          </a:xfrm>
        </p:grpSpPr>
        <p:sp>
          <p:nvSpPr>
            <p:cNvPr id="50" name="Shape 50"/>
            <p:cNvSpPr/>
            <p:nvPr/>
          </p:nvSpPr>
          <p:spPr>
            <a:xfrm rot="-5400000">
              <a:off x="0" y="381001"/>
              <a:ext cx="808800" cy="808800"/>
            </a:xfrm>
            <a:prstGeom prst="diagStripe">
              <a:avLst>
                <a:gd name="adj" fmla="val 50000"/>
              </a:avLst>
            </a:prstGeom>
            <a:solidFill>
              <a:schemeClr val="accent1"/>
            </a:solidFill>
            <a:ln>
              <a:noFill/>
            </a:ln>
          </p:spPr>
          <p:txBody>
            <a:bodyPr wrap="square" lIns="91425" tIns="91425" rIns="91425" bIns="91425" anchor="ctr" anchorCtr="0">
              <a:noAutofit/>
            </a:bodyPr>
            <a:lstStyle/>
            <a:p>
              <a:pPr marL="0" lvl="0" indent="0">
                <a:spcBef>
                  <a:spcPts val="0"/>
                </a:spcBef>
                <a:buNone/>
              </a:pPr>
              <a:endParaRPr/>
            </a:p>
          </p:txBody>
        </p:sp>
        <p:sp>
          <p:nvSpPr>
            <p:cNvPr id="51" name="Shape 51"/>
            <p:cNvSpPr/>
            <p:nvPr/>
          </p:nvSpPr>
          <p:spPr>
            <a:xfrm flipH="1">
              <a:off x="229050" y="588489"/>
              <a:ext cx="808800" cy="808800"/>
            </a:xfrm>
            <a:prstGeom prst="diagStripe">
              <a:avLst>
                <a:gd name="adj" fmla="val 50000"/>
              </a:avLst>
            </a:prstGeom>
            <a:solidFill>
              <a:schemeClr val="lt2"/>
            </a:solidFill>
            <a:ln>
              <a:noFill/>
            </a:ln>
          </p:spPr>
          <p:txBody>
            <a:bodyPr wrap="square" lIns="91425" tIns="91425" rIns="91425" bIns="91425" anchor="ctr" anchorCtr="0">
              <a:noAutofit/>
            </a:bodyPr>
            <a:lstStyle/>
            <a:p>
              <a:pPr marL="0" lvl="0" indent="0">
                <a:spcBef>
                  <a:spcPts val="0"/>
                </a:spcBef>
                <a:buNone/>
              </a:pPr>
              <a:endParaRPr/>
            </a:p>
          </p:txBody>
        </p:sp>
      </p:grpSp>
      <p:sp>
        <p:nvSpPr>
          <p:cNvPr id="52" name="Shape 52"/>
          <p:cNvSpPr txBox="1">
            <a:spLocks noGrp="1"/>
          </p:cNvSpPr>
          <p:nvPr>
            <p:ph type="title"/>
          </p:nvPr>
        </p:nvSpPr>
        <p:spPr>
          <a:xfrm>
            <a:off x="1297500" y="393750"/>
            <a:ext cx="7038900" cy="914100"/>
          </a:xfrm>
          <a:prstGeom prst="rect">
            <a:avLst/>
          </a:prstGeom>
        </p:spPr>
        <p:txBody>
          <a:bodyPr wrap="square" lIns="91425" tIns="91425" rIns="91425" bIns="91425" anchor="t" anchorCtr="0"/>
          <a:lstStyle>
            <a:lvl1pPr lvl="0">
              <a:spcBef>
                <a:spcPts val="0"/>
              </a:spcBef>
              <a:buSzPts val="2400"/>
              <a:buNone/>
              <a:defRPr sz="2400"/>
            </a:lvl1pPr>
            <a:lvl2pPr lvl="1">
              <a:spcBef>
                <a:spcPts val="0"/>
              </a:spcBef>
              <a:buSzPts val="2400"/>
              <a:buNone/>
              <a:defRPr sz="2400"/>
            </a:lvl2pPr>
            <a:lvl3pPr lvl="2">
              <a:spcBef>
                <a:spcPts val="0"/>
              </a:spcBef>
              <a:buSzPts val="2400"/>
              <a:buNone/>
              <a:defRPr sz="2400"/>
            </a:lvl3pPr>
            <a:lvl4pPr lvl="3">
              <a:spcBef>
                <a:spcPts val="0"/>
              </a:spcBef>
              <a:buSzPts val="2400"/>
              <a:buNone/>
              <a:defRPr sz="2400"/>
            </a:lvl4pPr>
            <a:lvl5pPr lvl="4">
              <a:spcBef>
                <a:spcPts val="0"/>
              </a:spcBef>
              <a:buSzPts val="2400"/>
              <a:buNone/>
              <a:defRPr sz="2400"/>
            </a:lvl5pPr>
            <a:lvl6pPr lvl="5">
              <a:spcBef>
                <a:spcPts val="0"/>
              </a:spcBef>
              <a:buSzPts val="2400"/>
              <a:buNone/>
              <a:defRPr sz="2400"/>
            </a:lvl6pPr>
            <a:lvl7pPr lvl="6">
              <a:spcBef>
                <a:spcPts val="0"/>
              </a:spcBef>
              <a:buSzPts val="2400"/>
              <a:buNone/>
              <a:defRPr sz="2400"/>
            </a:lvl7pPr>
            <a:lvl8pPr lvl="7">
              <a:spcBef>
                <a:spcPts val="0"/>
              </a:spcBef>
              <a:buSzPts val="2400"/>
              <a:buNone/>
              <a:defRPr sz="2400"/>
            </a:lvl8pPr>
            <a:lvl9pPr lvl="8">
              <a:spcBef>
                <a:spcPts val="0"/>
              </a:spcBef>
              <a:buSzPts val="2400"/>
              <a:buNone/>
              <a:defRPr sz="2400"/>
            </a:lvl9pPr>
          </a:lstStyle>
          <a:p>
            <a:endParaRPr/>
          </a:p>
        </p:txBody>
      </p:sp>
      <p:sp>
        <p:nvSpPr>
          <p:cNvPr id="53" name="Shape 53"/>
          <p:cNvSpPr txBox="1">
            <a:spLocks noGrp="1"/>
          </p:cNvSpPr>
          <p:nvPr>
            <p:ph type="body" idx="1"/>
          </p:nvPr>
        </p:nvSpPr>
        <p:spPr>
          <a:xfrm>
            <a:off x="1297500" y="1567550"/>
            <a:ext cx="3403200" cy="2911200"/>
          </a:xfrm>
          <a:prstGeom prst="rect">
            <a:avLst/>
          </a:prstGeom>
        </p:spPr>
        <p:txBody>
          <a:bodyPr wrap="square" lIns="91425" tIns="91425" rIns="91425" bIns="91425" anchor="t" anchorCtr="0"/>
          <a:lstStyle>
            <a:lvl1pPr lvl="0">
              <a:spcBef>
                <a:spcPts val="0"/>
              </a:spcBef>
              <a:buSzPts val="1300"/>
              <a:buChar char="●"/>
              <a:defRPr/>
            </a:lvl1pPr>
            <a:lvl2pPr lvl="1">
              <a:spcBef>
                <a:spcPts val="0"/>
              </a:spcBef>
              <a:buSzPts val="1100"/>
              <a:buChar char="○"/>
              <a:defRPr/>
            </a:lvl2pPr>
            <a:lvl3pPr lvl="2">
              <a:spcBef>
                <a:spcPts val="0"/>
              </a:spcBef>
              <a:buSzPts val="1100"/>
              <a:buChar char="■"/>
              <a:defRPr/>
            </a:lvl3pPr>
            <a:lvl4pPr lvl="3">
              <a:spcBef>
                <a:spcPts val="0"/>
              </a:spcBef>
              <a:buSzPts val="1100"/>
              <a:buChar char="●"/>
              <a:defRPr/>
            </a:lvl4pPr>
            <a:lvl5pPr lvl="4">
              <a:spcBef>
                <a:spcPts val="0"/>
              </a:spcBef>
              <a:buSzPts val="1100"/>
              <a:buChar char="○"/>
              <a:defRPr/>
            </a:lvl5pPr>
            <a:lvl6pPr lvl="5">
              <a:spcBef>
                <a:spcPts val="0"/>
              </a:spcBef>
              <a:buSzPts val="1100"/>
              <a:buChar char="■"/>
              <a:defRPr/>
            </a:lvl6pPr>
            <a:lvl7pPr lvl="6">
              <a:spcBef>
                <a:spcPts val="0"/>
              </a:spcBef>
              <a:buSzPts val="1100"/>
              <a:buChar char="●"/>
              <a:defRPr/>
            </a:lvl7pPr>
            <a:lvl8pPr lvl="7">
              <a:spcBef>
                <a:spcPts val="0"/>
              </a:spcBef>
              <a:buSzPts val="1100"/>
              <a:buChar char="○"/>
              <a:defRPr/>
            </a:lvl8pPr>
            <a:lvl9pPr lvl="8">
              <a:spcBef>
                <a:spcPts val="0"/>
              </a:spcBef>
              <a:buSzPts val="1100"/>
              <a:buChar char="■"/>
              <a:defRPr/>
            </a:lvl9pPr>
          </a:lstStyle>
          <a:p>
            <a:endParaRPr/>
          </a:p>
        </p:txBody>
      </p:sp>
      <p:sp>
        <p:nvSpPr>
          <p:cNvPr id="54" name="Shape 54"/>
          <p:cNvSpPr txBox="1">
            <a:spLocks noGrp="1"/>
          </p:cNvSpPr>
          <p:nvPr>
            <p:ph type="body" idx="2"/>
          </p:nvPr>
        </p:nvSpPr>
        <p:spPr>
          <a:xfrm>
            <a:off x="4933221" y="1567550"/>
            <a:ext cx="3403200" cy="2911200"/>
          </a:xfrm>
          <a:prstGeom prst="rect">
            <a:avLst/>
          </a:prstGeom>
        </p:spPr>
        <p:txBody>
          <a:bodyPr wrap="square" lIns="91425" tIns="91425" rIns="91425" bIns="91425" anchor="t" anchorCtr="0"/>
          <a:lstStyle>
            <a:lvl1pPr lvl="0">
              <a:spcBef>
                <a:spcPts val="0"/>
              </a:spcBef>
              <a:buSzPts val="1300"/>
              <a:buChar char="●"/>
              <a:defRPr/>
            </a:lvl1pPr>
            <a:lvl2pPr lvl="1">
              <a:spcBef>
                <a:spcPts val="0"/>
              </a:spcBef>
              <a:buSzPts val="1100"/>
              <a:buChar char="○"/>
              <a:defRPr/>
            </a:lvl2pPr>
            <a:lvl3pPr lvl="2">
              <a:spcBef>
                <a:spcPts val="0"/>
              </a:spcBef>
              <a:buSzPts val="1100"/>
              <a:buChar char="■"/>
              <a:defRPr/>
            </a:lvl3pPr>
            <a:lvl4pPr lvl="3">
              <a:spcBef>
                <a:spcPts val="0"/>
              </a:spcBef>
              <a:buSzPts val="1100"/>
              <a:buChar char="●"/>
              <a:defRPr/>
            </a:lvl4pPr>
            <a:lvl5pPr lvl="4">
              <a:spcBef>
                <a:spcPts val="0"/>
              </a:spcBef>
              <a:buSzPts val="1100"/>
              <a:buChar char="○"/>
              <a:defRPr/>
            </a:lvl5pPr>
            <a:lvl6pPr lvl="5">
              <a:spcBef>
                <a:spcPts val="0"/>
              </a:spcBef>
              <a:buSzPts val="1100"/>
              <a:buChar char="■"/>
              <a:defRPr/>
            </a:lvl6pPr>
            <a:lvl7pPr lvl="6">
              <a:spcBef>
                <a:spcPts val="0"/>
              </a:spcBef>
              <a:buSzPts val="1100"/>
              <a:buChar char="●"/>
              <a:defRPr/>
            </a:lvl7pPr>
            <a:lvl8pPr lvl="7">
              <a:spcBef>
                <a:spcPts val="0"/>
              </a:spcBef>
              <a:buSzPts val="1100"/>
              <a:buChar char="○"/>
              <a:defRPr/>
            </a:lvl8pPr>
            <a:lvl9pPr lvl="8">
              <a:spcBef>
                <a:spcPts val="0"/>
              </a:spcBef>
              <a:buSzPts val="1100"/>
              <a:buChar char="■"/>
              <a:defRPr/>
            </a:lvl9pPr>
          </a:lstStyle>
          <a:p>
            <a:endParaRPr/>
          </a:p>
        </p:txBody>
      </p:sp>
      <p:sp>
        <p:nvSpPr>
          <p:cNvPr id="55" name="Shape 5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6"/>
        <p:cNvGrpSpPr/>
        <p:nvPr/>
      </p:nvGrpSpPr>
      <p:grpSpPr>
        <a:xfrm>
          <a:off x="0" y="0"/>
          <a:ext cx="0" cy="0"/>
          <a:chOff x="0" y="0"/>
          <a:chExt cx="0" cy="0"/>
        </a:xfrm>
      </p:grpSpPr>
      <p:grpSp>
        <p:nvGrpSpPr>
          <p:cNvPr id="57" name="Shape 57"/>
          <p:cNvGrpSpPr/>
          <p:nvPr/>
        </p:nvGrpSpPr>
        <p:grpSpPr>
          <a:xfrm>
            <a:off x="0" y="381001"/>
            <a:ext cx="1037850" cy="1016287"/>
            <a:chOff x="0" y="381001"/>
            <a:chExt cx="1037850" cy="1016287"/>
          </a:xfrm>
        </p:grpSpPr>
        <p:sp>
          <p:nvSpPr>
            <p:cNvPr id="58" name="Shape 58"/>
            <p:cNvSpPr/>
            <p:nvPr/>
          </p:nvSpPr>
          <p:spPr>
            <a:xfrm rot="-5400000">
              <a:off x="0" y="381001"/>
              <a:ext cx="808800" cy="808800"/>
            </a:xfrm>
            <a:prstGeom prst="diagStripe">
              <a:avLst>
                <a:gd name="adj" fmla="val 50000"/>
              </a:avLst>
            </a:prstGeom>
            <a:solidFill>
              <a:schemeClr val="accent1"/>
            </a:solidFill>
            <a:ln>
              <a:noFill/>
            </a:ln>
          </p:spPr>
          <p:txBody>
            <a:bodyPr wrap="square" lIns="91425" tIns="91425" rIns="91425" bIns="91425" anchor="ctr" anchorCtr="0">
              <a:noAutofit/>
            </a:bodyPr>
            <a:lstStyle/>
            <a:p>
              <a:pPr marL="0" lvl="0" indent="0">
                <a:spcBef>
                  <a:spcPts val="0"/>
                </a:spcBef>
                <a:buNone/>
              </a:pPr>
              <a:endParaRPr/>
            </a:p>
          </p:txBody>
        </p:sp>
        <p:sp>
          <p:nvSpPr>
            <p:cNvPr id="59" name="Shape 59"/>
            <p:cNvSpPr/>
            <p:nvPr/>
          </p:nvSpPr>
          <p:spPr>
            <a:xfrm flipH="1">
              <a:off x="229050" y="588489"/>
              <a:ext cx="808800" cy="808800"/>
            </a:xfrm>
            <a:prstGeom prst="diagStripe">
              <a:avLst>
                <a:gd name="adj" fmla="val 50000"/>
              </a:avLst>
            </a:prstGeom>
            <a:solidFill>
              <a:schemeClr val="lt2"/>
            </a:solidFill>
            <a:ln>
              <a:noFill/>
            </a:ln>
          </p:spPr>
          <p:txBody>
            <a:bodyPr wrap="square" lIns="91425" tIns="91425" rIns="91425" bIns="91425" anchor="ctr" anchorCtr="0">
              <a:noAutofit/>
            </a:bodyPr>
            <a:lstStyle/>
            <a:p>
              <a:pPr marL="0" lvl="0" indent="0">
                <a:spcBef>
                  <a:spcPts val="0"/>
                </a:spcBef>
                <a:buNone/>
              </a:pPr>
              <a:endParaRPr/>
            </a:p>
          </p:txBody>
        </p:sp>
      </p:grpSp>
      <p:sp>
        <p:nvSpPr>
          <p:cNvPr id="60" name="Shape 60"/>
          <p:cNvSpPr txBox="1">
            <a:spLocks noGrp="1"/>
          </p:cNvSpPr>
          <p:nvPr>
            <p:ph type="title"/>
          </p:nvPr>
        </p:nvSpPr>
        <p:spPr>
          <a:xfrm>
            <a:off x="1297500" y="393750"/>
            <a:ext cx="7038900" cy="914100"/>
          </a:xfrm>
          <a:prstGeom prst="rect">
            <a:avLst/>
          </a:prstGeom>
        </p:spPr>
        <p:txBody>
          <a:bodyPr wrap="square" lIns="91425" tIns="91425" rIns="91425" bIns="91425" anchor="t" anchorCtr="0"/>
          <a:lstStyle>
            <a:lvl1pPr lvl="0">
              <a:spcBef>
                <a:spcPts val="0"/>
              </a:spcBef>
              <a:buSzPts val="2400"/>
              <a:buNone/>
              <a:defRPr sz="2400"/>
            </a:lvl1pPr>
            <a:lvl2pPr lvl="1">
              <a:spcBef>
                <a:spcPts val="0"/>
              </a:spcBef>
              <a:buSzPts val="2400"/>
              <a:buNone/>
              <a:defRPr sz="2400"/>
            </a:lvl2pPr>
            <a:lvl3pPr lvl="2">
              <a:spcBef>
                <a:spcPts val="0"/>
              </a:spcBef>
              <a:buSzPts val="2400"/>
              <a:buNone/>
              <a:defRPr sz="2400"/>
            </a:lvl3pPr>
            <a:lvl4pPr lvl="3">
              <a:spcBef>
                <a:spcPts val="0"/>
              </a:spcBef>
              <a:buSzPts val="2400"/>
              <a:buNone/>
              <a:defRPr sz="2400"/>
            </a:lvl4pPr>
            <a:lvl5pPr lvl="4">
              <a:spcBef>
                <a:spcPts val="0"/>
              </a:spcBef>
              <a:buSzPts val="2400"/>
              <a:buNone/>
              <a:defRPr sz="2400"/>
            </a:lvl5pPr>
            <a:lvl6pPr lvl="5">
              <a:spcBef>
                <a:spcPts val="0"/>
              </a:spcBef>
              <a:buSzPts val="2400"/>
              <a:buNone/>
              <a:defRPr sz="2400"/>
            </a:lvl6pPr>
            <a:lvl7pPr lvl="6">
              <a:spcBef>
                <a:spcPts val="0"/>
              </a:spcBef>
              <a:buSzPts val="2400"/>
              <a:buNone/>
              <a:defRPr sz="2400"/>
            </a:lvl7pPr>
            <a:lvl8pPr lvl="7">
              <a:spcBef>
                <a:spcPts val="0"/>
              </a:spcBef>
              <a:buSzPts val="2400"/>
              <a:buNone/>
              <a:defRPr sz="2400"/>
            </a:lvl8pPr>
            <a:lvl9pPr lvl="8">
              <a:spcBef>
                <a:spcPts val="0"/>
              </a:spcBef>
              <a:buSzPts val="2400"/>
              <a:buNone/>
              <a:defRPr sz="2400"/>
            </a:lvl9pPr>
          </a:lstStyle>
          <a:p>
            <a:endParaRPr/>
          </a:p>
        </p:txBody>
      </p:sp>
      <p:sp>
        <p:nvSpPr>
          <p:cNvPr id="61" name="Shape 6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62"/>
        <p:cNvGrpSpPr/>
        <p:nvPr/>
      </p:nvGrpSpPr>
      <p:grpSpPr>
        <a:xfrm>
          <a:off x="0" y="0"/>
          <a:ext cx="0" cy="0"/>
          <a:chOff x="0" y="0"/>
          <a:chExt cx="0" cy="0"/>
        </a:xfrm>
      </p:grpSpPr>
      <p:grpSp>
        <p:nvGrpSpPr>
          <p:cNvPr id="63" name="Shape 63"/>
          <p:cNvGrpSpPr/>
          <p:nvPr/>
        </p:nvGrpSpPr>
        <p:grpSpPr>
          <a:xfrm>
            <a:off x="0" y="381001"/>
            <a:ext cx="1037850" cy="1016287"/>
            <a:chOff x="0" y="381001"/>
            <a:chExt cx="1037850" cy="1016287"/>
          </a:xfrm>
        </p:grpSpPr>
        <p:sp>
          <p:nvSpPr>
            <p:cNvPr id="64" name="Shape 64"/>
            <p:cNvSpPr/>
            <p:nvPr/>
          </p:nvSpPr>
          <p:spPr>
            <a:xfrm rot="-5400000">
              <a:off x="0" y="381001"/>
              <a:ext cx="808800" cy="808800"/>
            </a:xfrm>
            <a:prstGeom prst="diagStripe">
              <a:avLst>
                <a:gd name="adj" fmla="val 50000"/>
              </a:avLst>
            </a:prstGeom>
            <a:solidFill>
              <a:schemeClr val="accent1"/>
            </a:solidFill>
            <a:ln>
              <a:noFill/>
            </a:ln>
          </p:spPr>
          <p:txBody>
            <a:bodyPr wrap="square" lIns="91425" tIns="91425" rIns="91425" bIns="91425" anchor="ctr" anchorCtr="0">
              <a:noAutofit/>
            </a:bodyPr>
            <a:lstStyle/>
            <a:p>
              <a:pPr marL="0" lvl="0" indent="0">
                <a:spcBef>
                  <a:spcPts val="0"/>
                </a:spcBef>
                <a:buNone/>
              </a:pPr>
              <a:endParaRPr/>
            </a:p>
          </p:txBody>
        </p:sp>
        <p:sp>
          <p:nvSpPr>
            <p:cNvPr id="65" name="Shape 65"/>
            <p:cNvSpPr/>
            <p:nvPr/>
          </p:nvSpPr>
          <p:spPr>
            <a:xfrm flipH="1">
              <a:off x="229050" y="588489"/>
              <a:ext cx="808800" cy="808800"/>
            </a:xfrm>
            <a:prstGeom prst="diagStripe">
              <a:avLst>
                <a:gd name="adj" fmla="val 50000"/>
              </a:avLst>
            </a:prstGeom>
            <a:solidFill>
              <a:schemeClr val="lt2"/>
            </a:solidFill>
            <a:ln>
              <a:noFill/>
            </a:ln>
          </p:spPr>
          <p:txBody>
            <a:bodyPr wrap="square" lIns="91425" tIns="91425" rIns="91425" bIns="91425" anchor="ctr" anchorCtr="0">
              <a:noAutofit/>
            </a:bodyPr>
            <a:lstStyle/>
            <a:p>
              <a:pPr marL="0" lvl="0" indent="0">
                <a:spcBef>
                  <a:spcPts val="0"/>
                </a:spcBef>
                <a:buNone/>
              </a:pPr>
              <a:endParaRPr/>
            </a:p>
          </p:txBody>
        </p:sp>
      </p:grpSp>
      <p:sp>
        <p:nvSpPr>
          <p:cNvPr id="66" name="Shape 66"/>
          <p:cNvSpPr txBox="1">
            <a:spLocks noGrp="1"/>
          </p:cNvSpPr>
          <p:nvPr>
            <p:ph type="title"/>
          </p:nvPr>
        </p:nvSpPr>
        <p:spPr>
          <a:xfrm>
            <a:off x="1297500" y="393750"/>
            <a:ext cx="3798900" cy="1493100"/>
          </a:xfrm>
          <a:prstGeom prst="rect">
            <a:avLst/>
          </a:prstGeom>
        </p:spPr>
        <p:txBody>
          <a:bodyPr wrap="square" lIns="91425" tIns="91425" rIns="91425" bIns="91425" anchor="t" anchorCtr="0"/>
          <a:lstStyle>
            <a:lvl1pPr lvl="0">
              <a:spcBef>
                <a:spcPts val="0"/>
              </a:spcBef>
              <a:buSzPts val="2400"/>
              <a:buNone/>
              <a:defRPr sz="2400"/>
            </a:lvl1pPr>
            <a:lvl2pPr lvl="1">
              <a:spcBef>
                <a:spcPts val="0"/>
              </a:spcBef>
              <a:buSzPts val="2400"/>
              <a:buNone/>
              <a:defRPr sz="2400"/>
            </a:lvl2pPr>
            <a:lvl3pPr lvl="2">
              <a:spcBef>
                <a:spcPts val="0"/>
              </a:spcBef>
              <a:buSzPts val="2400"/>
              <a:buNone/>
              <a:defRPr sz="2400"/>
            </a:lvl3pPr>
            <a:lvl4pPr lvl="3">
              <a:spcBef>
                <a:spcPts val="0"/>
              </a:spcBef>
              <a:buSzPts val="2400"/>
              <a:buNone/>
              <a:defRPr sz="2400"/>
            </a:lvl4pPr>
            <a:lvl5pPr lvl="4">
              <a:spcBef>
                <a:spcPts val="0"/>
              </a:spcBef>
              <a:buSzPts val="2400"/>
              <a:buNone/>
              <a:defRPr sz="2400"/>
            </a:lvl5pPr>
            <a:lvl6pPr lvl="5">
              <a:spcBef>
                <a:spcPts val="0"/>
              </a:spcBef>
              <a:buSzPts val="2400"/>
              <a:buNone/>
              <a:defRPr sz="2400"/>
            </a:lvl6pPr>
            <a:lvl7pPr lvl="6">
              <a:spcBef>
                <a:spcPts val="0"/>
              </a:spcBef>
              <a:buSzPts val="2400"/>
              <a:buNone/>
              <a:defRPr sz="2400"/>
            </a:lvl7pPr>
            <a:lvl8pPr lvl="7">
              <a:spcBef>
                <a:spcPts val="0"/>
              </a:spcBef>
              <a:buSzPts val="2400"/>
              <a:buNone/>
              <a:defRPr sz="2400"/>
            </a:lvl8pPr>
            <a:lvl9pPr lvl="8">
              <a:spcBef>
                <a:spcPts val="0"/>
              </a:spcBef>
              <a:buSzPts val="2400"/>
              <a:buNone/>
              <a:defRPr sz="2400"/>
            </a:lvl9pPr>
          </a:lstStyle>
          <a:p>
            <a:endParaRPr/>
          </a:p>
        </p:txBody>
      </p:sp>
      <p:sp>
        <p:nvSpPr>
          <p:cNvPr id="67" name="Shape 67"/>
          <p:cNvSpPr txBox="1">
            <a:spLocks noGrp="1"/>
          </p:cNvSpPr>
          <p:nvPr>
            <p:ph type="body" idx="1"/>
          </p:nvPr>
        </p:nvSpPr>
        <p:spPr>
          <a:xfrm>
            <a:off x="1297500" y="1972550"/>
            <a:ext cx="3798900" cy="2415900"/>
          </a:xfrm>
          <a:prstGeom prst="rect">
            <a:avLst/>
          </a:prstGeom>
        </p:spPr>
        <p:txBody>
          <a:bodyPr wrap="square" lIns="91425" tIns="91425" rIns="91425" bIns="91425" anchor="t" anchorCtr="0"/>
          <a:lstStyle>
            <a:lvl1pPr lvl="0">
              <a:spcBef>
                <a:spcPts val="0"/>
              </a:spcBef>
              <a:buSzPts val="1300"/>
              <a:buChar char="●"/>
              <a:defRPr/>
            </a:lvl1pPr>
            <a:lvl2pPr lvl="1">
              <a:spcBef>
                <a:spcPts val="0"/>
              </a:spcBef>
              <a:buSzPts val="1100"/>
              <a:buChar char="○"/>
              <a:defRPr/>
            </a:lvl2pPr>
            <a:lvl3pPr lvl="2">
              <a:spcBef>
                <a:spcPts val="0"/>
              </a:spcBef>
              <a:buSzPts val="1100"/>
              <a:buChar char="■"/>
              <a:defRPr/>
            </a:lvl3pPr>
            <a:lvl4pPr lvl="3">
              <a:spcBef>
                <a:spcPts val="0"/>
              </a:spcBef>
              <a:buSzPts val="1100"/>
              <a:buChar char="●"/>
              <a:defRPr/>
            </a:lvl4pPr>
            <a:lvl5pPr lvl="4">
              <a:spcBef>
                <a:spcPts val="0"/>
              </a:spcBef>
              <a:buSzPts val="1100"/>
              <a:buChar char="○"/>
              <a:defRPr/>
            </a:lvl5pPr>
            <a:lvl6pPr lvl="5">
              <a:spcBef>
                <a:spcPts val="0"/>
              </a:spcBef>
              <a:buSzPts val="1100"/>
              <a:buChar char="■"/>
              <a:defRPr/>
            </a:lvl6pPr>
            <a:lvl7pPr lvl="6">
              <a:spcBef>
                <a:spcPts val="0"/>
              </a:spcBef>
              <a:buSzPts val="1100"/>
              <a:buChar char="●"/>
              <a:defRPr/>
            </a:lvl7pPr>
            <a:lvl8pPr lvl="7">
              <a:spcBef>
                <a:spcPts val="0"/>
              </a:spcBef>
              <a:buSzPts val="1100"/>
              <a:buChar char="○"/>
              <a:defRPr/>
            </a:lvl8pPr>
            <a:lvl9pPr lvl="8">
              <a:spcBef>
                <a:spcPts val="0"/>
              </a:spcBef>
              <a:buSzPts val="1100"/>
              <a:buChar char="■"/>
              <a:defRPr/>
            </a:lvl9pPr>
          </a:lstStyle>
          <a:p>
            <a:endParaRPr/>
          </a:p>
        </p:txBody>
      </p:sp>
      <p:sp>
        <p:nvSpPr>
          <p:cNvPr id="68" name="Shape 68"/>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69"/>
        <p:cNvGrpSpPr/>
        <p:nvPr/>
      </p:nvGrpSpPr>
      <p:grpSpPr>
        <a:xfrm>
          <a:off x="0" y="0"/>
          <a:ext cx="0" cy="0"/>
          <a:chOff x="0" y="0"/>
          <a:chExt cx="0" cy="0"/>
        </a:xfrm>
      </p:grpSpPr>
      <p:grpSp>
        <p:nvGrpSpPr>
          <p:cNvPr id="70" name="Shape 70"/>
          <p:cNvGrpSpPr/>
          <p:nvPr/>
        </p:nvGrpSpPr>
        <p:grpSpPr>
          <a:xfrm>
            <a:off x="4406400" y="0"/>
            <a:ext cx="4737600" cy="5143500"/>
            <a:chOff x="4406400" y="0"/>
            <a:chExt cx="4737600" cy="5143500"/>
          </a:xfrm>
        </p:grpSpPr>
        <p:sp>
          <p:nvSpPr>
            <p:cNvPr id="71" name="Shape 71"/>
            <p:cNvSpPr/>
            <p:nvPr/>
          </p:nvSpPr>
          <p:spPr>
            <a:xfrm rot="5400000">
              <a:off x="4407900" y="-1500"/>
              <a:ext cx="4734600" cy="4737600"/>
            </a:xfrm>
            <a:prstGeom prst="diagStripe">
              <a:avLst>
                <a:gd name="adj" fmla="val 49469"/>
              </a:avLst>
            </a:prstGeom>
            <a:solidFill>
              <a:schemeClr val="lt1">
                <a:alpha val="346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72" name="Shape 72"/>
            <p:cNvSpPr/>
            <p:nvPr/>
          </p:nvSpPr>
          <p:spPr>
            <a:xfrm rot="5400000">
              <a:off x="4840825" y="6000"/>
              <a:ext cx="4298700" cy="4286700"/>
            </a:xfrm>
            <a:prstGeom prst="diagStripe">
              <a:avLst>
                <a:gd name="adj" fmla="val 0"/>
              </a:avLst>
            </a:prstGeom>
            <a:solidFill>
              <a:schemeClr val="lt1">
                <a:alpha val="346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73" name="Shape 73"/>
            <p:cNvSpPr/>
            <p:nvPr/>
          </p:nvSpPr>
          <p:spPr>
            <a:xfrm rot="-5400000">
              <a:off x="5618399" y="1236641"/>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74" name="Shape 74"/>
            <p:cNvSpPr/>
            <p:nvPr/>
          </p:nvSpPr>
          <p:spPr>
            <a:xfrm flipH="1">
              <a:off x="5849857" y="1444078"/>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75" name="Shape 75"/>
            <p:cNvSpPr/>
            <p:nvPr/>
          </p:nvSpPr>
          <p:spPr>
            <a:xfrm rot="-5400000">
              <a:off x="5987081" y="2469743"/>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76" name="Shape 76"/>
            <p:cNvSpPr/>
            <p:nvPr/>
          </p:nvSpPr>
          <p:spPr>
            <a:xfrm flipH="1">
              <a:off x="6222115" y="2677179"/>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77" name="Shape 77"/>
            <p:cNvSpPr/>
            <p:nvPr/>
          </p:nvSpPr>
          <p:spPr>
            <a:xfrm rot="-5400000">
              <a:off x="6675341" y="1862244"/>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78" name="Shape 78"/>
            <p:cNvSpPr/>
            <p:nvPr/>
          </p:nvSpPr>
          <p:spPr>
            <a:xfrm flipH="1">
              <a:off x="6908099" y="2069680"/>
              <a:ext cx="808800" cy="808800"/>
            </a:xfrm>
            <a:prstGeom prst="diagStripe">
              <a:avLst>
                <a:gd name="adj" fmla="val 50000"/>
              </a:avLst>
            </a:prstGeom>
            <a:solidFill>
              <a:schemeClr val="lt2"/>
            </a:solidFill>
            <a:ln>
              <a:noFill/>
            </a:ln>
          </p:spPr>
          <p:txBody>
            <a:bodyPr wrap="square" lIns="91425" tIns="91425" rIns="91425" bIns="91425" anchor="ctr" anchorCtr="0">
              <a:noAutofit/>
            </a:bodyPr>
            <a:lstStyle/>
            <a:p>
              <a:pPr marL="0" lvl="0" indent="0">
                <a:spcBef>
                  <a:spcPts val="0"/>
                </a:spcBef>
                <a:buNone/>
              </a:pPr>
              <a:endParaRPr/>
            </a:p>
          </p:txBody>
        </p:sp>
        <p:sp>
          <p:nvSpPr>
            <p:cNvPr id="79" name="Shape 79"/>
            <p:cNvSpPr/>
            <p:nvPr/>
          </p:nvSpPr>
          <p:spPr>
            <a:xfrm rot="-5400000">
              <a:off x="6861141" y="2478088"/>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80" name="Shape 80"/>
            <p:cNvSpPr/>
            <p:nvPr/>
          </p:nvSpPr>
          <p:spPr>
            <a:xfrm flipH="1">
              <a:off x="7965266" y="2693191"/>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81" name="Shape 81"/>
            <p:cNvSpPr/>
            <p:nvPr/>
          </p:nvSpPr>
          <p:spPr>
            <a:xfrm flipH="1">
              <a:off x="8145082" y="3309036"/>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82" name="Shape 82"/>
            <p:cNvSpPr/>
            <p:nvPr/>
          </p:nvSpPr>
          <p:spPr>
            <a:xfrm rot="-5400000">
              <a:off x="7047599" y="3095345"/>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83" name="Shape 83"/>
            <p:cNvSpPr/>
            <p:nvPr/>
          </p:nvSpPr>
          <p:spPr>
            <a:xfrm flipH="1">
              <a:off x="7276649" y="3302781"/>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84" name="Shape 84"/>
            <p:cNvSpPr/>
            <p:nvPr/>
          </p:nvSpPr>
          <p:spPr>
            <a:xfrm rot="-5400000">
              <a:off x="7227414" y="3711189"/>
              <a:ext cx="808800" cy="808800"/>
            </a:xfrm>
            <a:prstGeom prst="diagStripe">
              <a:avLst>
                <a:gd name="adj" fmla="val 50000"/>
              </a:avLst>
            </a:prstGeom>
            <a:solidFill>
              <a:schemeClr val="accent1"/>
            </a:solidFill>
            <a:ln>
              <a:noFill/>
            </a:ln>
          </p:spPr>
          <p:txBody>
            <a:bodyPr wrap="square" lIns="91425" tIns="91425" rIns="91425" bIns="91425" anchor="ctr" anchorCtr="0">
              <a:noAutofit/>
            </a:bodyPr>
            <a:lstStyle/>
            <a:p>
              <a:pPr marL="0" lvl="0" indent="0">
                <a:spcBef>
                  <a:spcPts val="0"/>
                </a:spcBef>
                <a:buNone/>
              </a:pPr>
              <a:endParaRPr/>
            </a:p>
          </p:txBody>
        </p:sp>
        <p:sp>
          <p:nvSpPr>
            <p:cNvPr id="85" name="Shape 85"/>
            <p:cNvSpPr/>
            <p:nvPr/>
          </p:nvSpPr>
          <p:spPr>
            <a:xfrm flipH="1">
              <a:off x="7462448" y="3918625"/>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86" name="Shape 86"/>
            <p:cNvSpPr/>
            <p:nvPr/>
          </p:nvSpPr>
          <p:spPr>
            <a:xfrm rot="-5400000">
              <a:off x="8102491" y="3718856"/>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87" name="Shape 87"/>
            <p:cNvSpPr/>
            <p:nvPr/>
          </p:nvSpPr>
          <p:spPr>
            <a:xfrm flipH="1">
              <a:off x="8334533" y="3926292"/>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88" name="Shape 88"/>
            <p:cNvSpPr/>
            <p:nvPr/>
          </p:nvSpPr>
          <p:spPr>
            <a:xfrm rot="-5400000">
              <a:off x="8288290" y="4334700"/>
              <a:ext cx="808800" cy="808800"/>
            </a:xfrm>
            <a:prstGeom prst="diagStripe">
              <a:avLst>
                <a:gd name="adj" fmla="val 50000"/>
              </a:avLst>
            </a:prstGeom>
            <a:solidFill>
              <a:schemeClr val="lt1">
                <a:alpha val="7310"/>
              </a:schemeClr>
            </a:solidFill>
            <a:ln>
              <a:noFill/>
            </a:ln>
          </p:spPr>
          <p:txBody>
            <a:bodyPr wrap="square" lIns="91425" tIns="91425" rIns="91425" bIns="91425" anchor="ctr" anchorCtr="0">
              <a:noAutofit/>
            </a:bodyPr>
            <a:lstStyle/>
            <a:p>
              <a:pPr marL="0" lvl="0" indent="0">
                <a:spcBef>
                  <a:spcPts val="0"/>
                </a:spcBef>
                <a:buNone/>
              </a:pPr>
              <a:endParaRPr/>
            </a:p>
          </p:txBody>
        </p:sp>
      </p:grpSp>
      <p:sp>
        <p:nvSpPr>
          <p:cNvPr id="89" name="Shape 89"/>
          <p:cNvSpPr txBox="1">
            <a:spLocks noGrp="1"/>
          </p:cNvSpPr>
          <p:nvPr>
            <p:ph type="title"/>
          </p:nvPr>
        </p:nvSpPr>
        <p:spPr>
          <a:xfrm>
            <a:off x="823850" y="866775"/>
            <a:ext cx="4587000" cy="3521100"/>
          </a:xfrm>
          <a:prstGeom prst="rect">
            <a:avLst/>
          </a:prstGeom>
        </p:spPr>
        <p:txBody>
          <a:bodyPr wrap="square" lIns="91425" tIns="91425" rIns="91425" bIns="91425" anchor="ctr" anchorCtr="0"/>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a:endParaRPr/>
          </a:p>
        </p:txBody>
      </p:sp>
      <p:sp>
        <p:nvSpPr>
          <p:cNvPr id="90" name="Shape 9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91"/>
        <p:cNvGrpSpPr/>
        <p:nvPr/>
      </p:nvGrpSpPr>
      <p:grpSpPr>
        <a:xfrm>
          <a:off x="0" y="0"/>
          <a:ext cx="0" cy="0"/>
          <a:chOff x="0" y="0"/>
          <a:chExt cx="0" cy="0"/>
        </a:xfrm>
      </p:grpSpPr>
      <p:grpSp>
        <p:nvGrpSpPr>
          <p:cNvPr id="92" name="Shape 92"/>
          <p:cNvGrpSpPr/>
          <p:nvPr/>
        </p:nvGrpSpPr>
        <p:grpSpPr>
          <a:xfrm>
            <a:off x="0" y="381001"/>
            <a:ext cx="1037850" cy="1016287"/>
            <a:chOff x="0" y="381001"/>
            <a:chExt cx="1037850" cy="1016287"/>
          </a:xfrm>
        </p:grpSpPr>
        <p:sp>
          <p:nvSpPr>
            <p:cNvPr id="93" name="Shape 93"/>
            <p:cNvSpPr/>
            <p:nvPr/>
          </p:nvSpPr>
          <p:spPr>
            <a:xfrm rot="-5400000">
              <a:off x="0" y="381001"/>
              <a:ext cx="808800" cy="808800"/>
            </a:xfrm>
            <a:prstGeom prst="diagStripe">
              <a:avLst>
                <a:gd name="adj" fmla="val 50000"/>
              </a:avLst>
            </a:prstGeom>
            <a:solidFill>
              <a:schemeClr val="accent1"/>
            </a:solidFill>
            <a:ln>
              <a:noFill/>
            </a:ln>
          </p:spPr>
          <p:txBody>
            <a:bodyPr wrap="square" lIns="91425" tIns="91425" rIns="91425" bIns="91425" anchor="ctr" anchorCtr="0">
              <a:noAutofit/>
            </a:bodyPr>
            <a:lstStyle/>
            <a:p>
              <a:pPr marL="0" lvl="0" indent="0">
                <a:spcBef>
                  <a:spcPts val="0"/>
                </a:spcBef>
                <a:buNone/>
              </a:pPr>
              <a:endParaRPr/>
            </a:p>
          </p:txBody>
        </p:sp>
        <p:sp>
          <p:nvSpPr>
            <p:cNvPr id="94" name="Shape 94"/>
            <p:cNvSpPr/>
            <p:nvPr/>
          </p:nvSpPr>
          <p:spPr>
            <a:xfrm flipH="1">
              <a:off x="229050" y="588489"/>
              <a:ext cx="808800" cy="808800"/>
            </a:xfrm>
            <a:prstGeom prst="diagStripe">
              <a:avLst>
                <a:gd name="adj" fmla="val 50000"/>
              </a:avLst>
            </a:prstGeom>
            <a:solidFill>
              <a:schemeClr val="lt2"/>
            </a:solidFill>
            <a:ln>
              <a:noFill/>
            </a:ln>
          </p:spPr>
          <p:txBody>
            <a:bodyPr wrap="square" lIns="91425" tIns="91425" rIns="91425" bIns="91425" anchor="ctr" anchorCtr="0">
              <a:noAutofit/>
            </a:bodyPr>
            <a:lstStyle/>
            <a:p>
              <a:pPr marL="0" lvl="0" indent="0">
                <a:spcBef>
                  <a:spcPts val="0"/>
                </a:spcBef>
                <a:buNone/>
              </a:pPr>
              <a:endParaRPr/>
            </a:p>
          </p:txBody>
        </p:sp>
      </p:grpSp>
      <p:sp>
        <p:nvSpPr>
          <p:cNvPr id="95" name="Shape 95"/>
          <p:cNvSpPr txBox="1">
            <a:spLocks noGrp="1"/>
          </p:cNvSpPr>
          <p:nvPr>
            <p:ph type="title"/>
          </p:nvPr>
        </p:nvSpPr>
        <p:spPr>
          <a:xfrm>
            <a:off x="1297500" y="1658325"/>
            <a:ext cx="3036300" cy="1751700"/>
          </a:xfrm>
          <a:prstGeom prst="rect">
            <a:avLst/>
          </a:prstGeom>
        </p:spPr>
        <p:txBody>
          <a:bodyPr wrap="square" lIns="91425" tIns="91425" rIns="91425" bIns="91425" anchor="t" anchorCtr="0"/>
          <a:lstStyle>
            <a:lvl1pPr lvl="0">
              <a:spcBef>
                <a:spcPts val="0"/>
              </a:spcBef>
              <a:buSzPts val="2400"/>
              <a:buNone/>
              <a:defRPr sz="2400"/>
            </a:lvl1pPr>
            <a:lvl2pPr lvl="1">
              <a:spcBef>
                <a:spcPts val="0"/>
              </a:spcBef>
              <a:buSzPts val="2400"/>
              <a:buNone/>
              <a:defRPr sz="2400"/>
            </a:lvl2pPr>
            <a:lvl3pPr lvl="2">
              <a:spcBef>
                <a:spcPts val="0"/>
              </a:spcBef>
              <a:buSzPts val="2400"/>
              <a:buNone/>
              <a:defRPr sz="2400"/>
            </a:lvl3pPr>
            <a:lvl4pPr lvl="3">
              <a:spcBef>
                <a:spcPts val="0"/>
              </a:spcBef>
              <a:buSzPts val="2400"/>
              <a:buNone/>
              <a:defRPr sz="2400"/>
            </a:lvl4pPr>
            <a:lvl5pPr lvl="4">
              <a:spcBef>
                <a:spcPts val="0"/>
              </a:spcBef>
              <a:buSzPts val="2400"/>
              <a:buNone/>
              <a:defRPr sz="2400"/>
            </a:lvl5pPr>
            <a:lvl6pPr lvl="5">
              <a:spcBef>
                <a:spcPts val="0"/>
              </a:spcBef>
              <a:buSzPts val="2400"/>
              <a:buNone/>
              <a:defRPr sz="2400"/>
            </a:lvl6pPr>
            <a:lvl7pPr lvl="6">
              <a:spcBef>
                <a:spcPts val="0"/>
              </a:spcBef>
              <a:buSzPts val="2400"/>
              <a:buNone/>
              <a:defRPr sz="2400"/>
            </a:lvl7pPr>
            <a:lvl8pPr lvl="7">
              <a:spcBef>
                <a:spcPts val="0"/>
              </a:spcBef>
              <a:buSzPts val="2400"/>
              <a:buNone/>
              <a:defRPr sz="2400"/>
            </a:lvl8pPr>
            <a:lvl9pPr lvl="8">
              <a:spcBef>
                <a:spcPts val="0"/>
              </a:spcBef>
              <a:buSzPts val="2400"/>
              <a:buNone/>
              <a:defRPr sz="2400"/>
            </a:lvl9pPr>
          </a:lstStyle>
          <a:p>
            <a:endParaRPr/>
          </a:p>
        </p:txBody>
      </p:sp>
      <p:sp>
        <p:nvSpPr>
          <p:cNvPr id="96" name="Shape 96"/>
          <p:cNvSpPr txBox="1">
            <a:spLocks noGrp="1"/>
          </p:cNvSpPr>
          <p:nvPr>
            <p:ph type="subTitle" idx="1"/>
          </p:nvPr>
        </p:nvSpPr>
        <p:spPr>
          <a:xfrm>
            <a:off x="1297500" y="3538000"/>
            <a:ext cx="3036300" cy="506100"/>
          </a:xfrm>
          <a:prstGeom prst="rect">
            <a:avLst/>
          </a:prstGeom>
        </p:spPr>
        <p:txBody>
          <a:bodyPr wrap="square" lIns="91425" tIns="91425" rIns="91425" bIns="91425" anchor="t" anchorCtr="0"/>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97" name="Shape 97"/>
          <p:cNvSpPr txBox="1">
            <a:spLocks noGrp="1"/>
          </p:cNvSpPr>
          <p:nvPr>
            <p:ph type="body" idx="2"/>
          </p:nvPr>
        </p:nvSpPr>
        <p:spPr>
          <a:xfrm>
            <a:off x="4648200" y="1696600"/>
            <a:ext cx="3676800" cy="2347500"/>
          </a:xfrm>
          <a:prstGeom prst="rect">
            <a:avLst/>
          </a:prstGeom>
        </p:spPr>
        <p:txBody>
          <a:bodyPr wrap="square" lIns="91425" tIns="91425" rIns="91425" bIns="91425" anchor="t" anchorCtr="0"/>
          <a:lstStyle>
            <a:lvl1pPr lvl="0">
              <a:spcBef>
                <a:spcPts val="0"/>
              </a:spcBef>
              <a:buSzPts val="1300"/>
              <a:buChar char="●"/>
              <a:defRPr/>
            </a:lvl1pPr>
            <a:lvl2pPr lvl="1">
              <a:spcBef>
                <a:spcPts val="0"/>
              </a:spcBef>
              <a:buSzPts val="1100"/>
              <a:buChar char="○"/>
              <a:defRPr/>
            </a:lvl2pPr>
            <a:lvl3pPr lvl="2">
              <a:spcBef>
                <a:spcPts val="0"/>
              </a:spcBef>
              <a:buSzPts val="1100"/>
              <a:buChar char="■"/>
              <a:defRPr/>
            </a:lvl3pPr>
            <a:lvl4pPr lvl="3">
              <a:spcBef>
                <a:spcPts val="0"/>
              </a:spcBef>
              <a:buSzPts val="1100"/>
              <a:buChar char="●"/>
              <a:defRPr/>
            </a:lvl4pPr>
            <a:lvl5pPr lvl="4">
              <a:spcBef>
                <a:spcPts val="0"/>
              </a:spcBef>
              <a:buSzPts val="1100"/>
              <a:buChar char="○"/>
              <a:defRPr/>
            </a:lvl5pPr>
            <a:lvl6pPr lvl="5">
              <a:spcBef>
                <a:spcPts val="0"/>
              </a:spcBef>
              <a:buSzPts val="1100"/>
              <a:buChar char="■"/>
              <a:defRPr/>
            </a:lvl6pPr>
            <a:lvl7pPr lvl="6">
              <a:spcBef>
                <a:spcPts val="0"/>
              </a:spcBef>
              <a:buSzPts val="1100"/>
              <a:buChar char="●"/>
              <a:defRPr/>
            </a:lvl7pPr>
            <a:lvl8pPr lvl="7">
              <a:spcBef>
                <a:spcPts val="0"/>
              </a:spcBef>
              <a:buSzPts val="1100"/>
              <a:buChar char="○"/>
              <a:defRPr/>
            </a:lvl8pPr>
            <a:lvl9pPr lvl="8">
              <a:spcBef>
                <a:spcPts val="0"/>
              </a:spcBef>
              <a:buSzPts val="1100"/>
              <a:buChar char="■"/>
              <a:defRPr/>
            </a:lvl9pPr>
          </a:lstStyle>
          <a:p>
            <a:endParaRPr/>
          </a:p>
        </p:txBody>
      </p:sp>
      <p:sp>
        <p:nvSpPr>
          <p:cNvPr id="98" name="Shape 98"/>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99"/>
        <p:cNvGrpSpPr/>
        <p:nvPr/>
      </p:nvGrpSpPr>
      <p:grpSpPr>
        <a:xfrm>
          <a:off x="0" y="0"/>
          <a:ext cx="0" cy="0"/>
          <a:chOff x="0" y="0"/>
          <a:chExt cx="0" cy="0"/>
        </a:xfrm>
      </p:grpSpPr>
      <p:grpSp>
        <p:nvGrpSpPr>
          <p:cNvPr id="100" name="Shape 100"/>
          <p:cNvGrpSpPr/>
          <p:nvPr/>
        </p:nvGrpSpPr>
        <p:grpSpPr>
          <a:xfrm>
            <a:off x="0" y="4128572"/>
            <a:ext cx="698925" cy="684657"/>
            <a:chOff x="0" y="3785672"/>
            <a:chExt cx="698925" cy="684657"/>
          </a:xfrm>
        </p:grpSpPr>
        <p:sp>
          <p:nvSpPr>
            <p:cNvPr id="101" name="Shape 101"/>
            <p:cNvSpPr/>
            <p:nvPr/>
          </p:nvSpPr>
          <p:spPr>
            <a:xfrm rot="-5400000">
              <a:off x="0" y="3785672"/>
              <a:ext cx="544800" cy="544800"/>
            </a:xfrm>
            <a:prstGeom prst="diagStripe">
              <a:avLst>
                <a:gd name="adj" fmla="val 50000"/>
              </a:avLst>
            </a:prstGeom>
            <a:solidFill>
              <a:schemeClr val="lt1">
                <a:alpha val="9620"/>
              </a:schemeClr>
            </a:solidFill>
            <a:ln>
              <a:noFill/>
            </a:ln>
          </p:spPr>
          <p:txBody>
            <a:bodyPr wrap="square" lIns="91425" tIns="91425" rIns="91425" bIns="91425" anchor="ctr" anchorCtr="0">
              <a:noAutofit/>
            </a:bodyPr>
            <a:lstStyle/>
            <a:p>
              <a:pPr marL="0" lvl="0" indent="0">
                <a:spcBef>
                  <a:spcPts val="0"/>
                </a:spcBef>
                <a:buNone/>
              </a:pPr>
              <a:endParaRPr/>
            </a:p>
          </p:txBody>
        </p:sp>
        <p:sp>
          <p:nvSpPr>
            <p:cNvPr id="102" name="Shape 102"/>
            <p:cNvSpPr/>
            <p:nvPr/>
          </p:nvSpPr>
          <p:spPr>
            <a:xfrm flipH="1">
              <a:off x="154125" y="3925529"/>
              <a:ext cx="544800" cy="544800"/>
            </a:xfrm>
            <a:prstGeom prst="diagStripe">
              <a:avLst>
                <a:gd name="adj" fmla="val 50000"/>
              </a:avLst>
            </a:prstGeom>
            <a:solidFill>
              <a:schemeClr val="lt1">
                <a:alpha val="9620"/>
              </a:schemeClr>
            </a:solidFill>
            <a:ln>
              <a:noFill/>
            </a:ln>
          </p:spPr>
          <p:txBody>
            <a:bodyPr wrap="square" lIns="91425" tIns="91425" rIns="91425" bIns="91425" anchor="ctr" anchorCtr="0">
              <a:noAutofit/>
            </a:bodyPr>
            <a:lstStyle/>
            <a:p>
              <a:pPr marL="0" lvl="0" indent="0">
                <a:spcBef>
                  <a:spcPts val="0"/>
                </a:spcBef>
                <a:buNone/>
              </a:pPr>
              <a:endParaRPr/>
            </a:p>
          </p:txBody>
        </p:sp>
      </p:grpSp>
      <p:sp>
        <p:nvSpPr>
          <p:cNvPr id="103" name="Shape 103"/>
          <p:cNvSpPr txBox="1">
            <a:spLocks noGrp="1"/>
          </p:cNvSpPr>
          <p:nvPr>
            <p:ph type="body" idx="1"/>
          </p:nvPr>
        </p:nvSpPr>
        <p:spPr>
          <a:xfrm>
            <a:off x="812725" y="4305375"/>
            <a:ext cx="6936000" cy="523800"/>
          </a:xfrm>
          <a:prstGeom prst="rect">
            <a:avLst/>
          </a:prstGeom>
        </p:spPr>
        <p:txBody>
          <a:bodyPr wrap="square" lIns="91425" tIns="91425" rIns="91425" bIns="91425" anchor="ctr" anchorCtr="0"/>
          <a:lstStyle>
            <a:lvl1pPr lvl="0">
              <a:lnSpc>
                <a:spcPct val="100000"/>
              </a:lnSpc>
              <a:spcBef>
                <a:spcPts val="0"/>
              </a:spcBef>
              <a:spcAft>
                <a:spcPts val="0"/>
              </a:spcAft>
              <a:buSzPts val="1300"/>
              <a:buNone/>
              <a:defRPr/>
            </a:lvl1pPr>
          </a:lstStyle>
          <a:p>
            <a:endParaRPr/>
          </a:p>
        </p:txBody>
      </p:sp>
      <p:sp>
        <p:nvSpPr>
          <p:cNvPr id="104" name="Shape 10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focus">
    <p:bg>
      <p:bgPr>
        <a:solidFill>
          <a:schemeClr val="dk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lvl="0">
              <a:spcBef>
                <a:spcPts val="0"/>
              </a:spcBef>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buClr>
                <a:schemeClr val="lt1"/>
              </a:buClr>
              <a:buSzPts val="2800"/>
              <a:buFont typeface="Montserrat"/>
              <a:buNone/>
              <a:defRPr sz="2800">
                <a:solidFill>
                  <a:schemeClr val="lt1"/>
                </a:solidFill>
                <a:latin typeface="Montserrat"/>
                <a:ea typeface="Montserrat"/>
                <a:cs typeface="Montserrat"/>
                <a:sym typeface="Montserrat"/>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lt1"/>
              </a:buClr>
              <a:buSzPts val="1300"/>
              <a:buFont typeface="Lato"/>
              <a:buChar char="●"/>
              <a:defRPr sz="1300">
                <a:solidFill>
                  <a:schemeClr val="lt1"/>
                </a:solidFill>
                <a:latin typeface="Lato"/>
                <a:ea typeface="Lato"/>
                <a:cs typeface="Lato"/>
                <a:sym typeface="Lato"/>
              </a:defRPr>
            </a:lvl1pPr>
            <a:lvl2pPr lvl="1">
              <a:lnSpc>
                <a:spcPct val="115000"/>
              </a:lnSpc>
              <a:spcBef>
                <a:spcPts val="0"/>
              </a:spcBef>
              <a:spcAft>
                <a:spcPts val="1600"/>
              </a:spcAft>
              <a:buClr>
                <a:schemeClr val="lt1"/>
              </a:buClr>
              <a:buSzPts val="1100"/>
              <a:buFont typeface="Lato"/>
              <a:buChar char="○"/>
              <a:defRPr sz="1100">
                <a:solidFill>
                  <a:schemeClr val="lt1"/>
                </a:solidFill>
                <a:latin typeface="Lato"/>
                <a:ea typeface="Lato"/>
                <a:cs typeface="Lato"/>
                <a:sym typeface="Lato"/>
              </a:defRPr>
            </a:lvl2pPr>
            <a:lvl3pPr lvl="2">
              <a:lnSpc>
                <a:spcPct val="115000"/>
              </a:lnSpc>
              <a:spcBef>
                <a:spcPts val="0"/>
              </a:spcBef>
              <a:spcAft>
                <a:spcPts val="1600"/>
              </a:spcAft>
              <a:buClr>
                <a:schemeClr val="lt1"/>
              </a:buClr>
              <a:buSzPts val="1100"/>
              <a:buFont typeface="Lato"/>
              <a:buChar char="■"/>
              <a:defRPr sz="1100">
                <a:solidFill>
                  <a:schemeClr val="lt1"/>
                </a:solidFill>
                <a:latin typeface="Lato"/>
                <a:ea typeface="Lato"/>
                <a:cs typeface="Lato"/>
                <a:sym typeface="Lato"/>
              </a:defRPr>
            </a:lvl3pPr>
            <a:lvl4pPr lvl="3">
              <a:lnSpc>
                <a:spcPct val="115000"/>
              </a:lnSpc>
              <a:spcBef>
                <a:spcPts val="0"/>
              </a:spcBef>
              <a:spcAft>
                <a:spcPts val="1600"/>
              </a:spcAft>
              <a:buClr>
                <a:schemeClr val="lt1"/>
              </a:buClr>
              <a:buSzPts val="1100"/>
              <a:buFont typeface="Lato"/>
              <a:buChar char="●"/>
              <a:defRPr sz="1100">
                <a:solidFill>
                  <a:schemeClr val="lt1"/>
                </a:solidFill>
                <a:latin typeface="Lato"/>
                <a:ea typeface="Lato"/>
                <a:cs typeface="Lato"/>
                <a:sym typeface="Lato"/>
              </a:defRPr>
            </a:lvl4pPr>
            <a:lvl5pPr lvl="4">
              <a:lnSpc>
                <a:spcPct val="115000"/>
              </a:lnSpc>
              <a:spcBef>
                <a:spcPts val="0"/>
              </a:spcBef>
              <a:spcAft>
                <a:spcPts val="1600"/>
              </a:spcAft>
              <a:buClr>
                <a:schemeClr val="lt1"/>
              </a:buClr>
              <a:buSzPts val="1100"/>
              <a:buFont typeface="Lato"/>
              <a:buChar char="○"/>
              <a:defRPr sz="1100">
                <a:solidFill>
                  <a:schemeClr val="lt1"/>
                </a:solidFill>
                <a:latin typeface="Lato"/>
                <a:ea typeface="Lato"/>
                <a:cs typeface="Lato"/>
                <a:sym typeface="Lato"/>
              </a:defRPr>
            </a:lvl5pPr>
            <a:lvl6pPr lvl="5">
              <a:lnSpc>
                <a:spcPct val="115000"/>
              </a:lnSpc>
              <a:spcBef>
                <a:spcPts val="0"/>
              </a:spcBef>
              <a:spcAft>
                <a:spcPts val="1600"/>
              </a:spcAft>
              <a:buClr>
                <a:schemeClr val="lt1"/>
              </a:buClr>
              <a:buSzPts val="1100"/>
              <a:buFont typeface="Lato"/>
              <a:buChar char="■"/>
              <a:defRPr sz="1100">
                <a:solidFill>
                  <a:schemeClr val="lt1"/>
                </a:solidFill>
                <a:latin typeface="Lato"/>
                <a:ea typeface="Lato"/>
                <a:cs typeface="Lato"/>
                <a:sym typeface="Lato"/>
              </a:defRPr>
            </a:lvl6pPr>
            <a:lvl7pPr lvl="6">
              <a:lnSpc>
                <a:spcPct val="115000"/>
              </a:lnSpc>
              <a:spcBef>
                <a:spcPts val="0"/>
              </a:spcBef>
              <a:spcAft>
                <a:spcPts val="1600"/>
              </a:spcAft>
              <a:buClr>
                <a:schemeClr val="lt1"/>
              </a:buClr>
              <a:buSzPts val="1100"/>
              <a:buFont typeface="Lato"/>
              <a:buChar char="●"/>
              <a:defRPr sz="1100">
                <a:solidFill>
                  <a:schemeClr val="lt1"/>
                </a:solidFill>
                <a:latin typeface="Lato"/>
                <a:ea typeface="Lato"/>
                <a:cs typeface="Lato"/>
                <a:sym typeface="Lato"/>
              </a:defRPr>
            </a:lvl7pPr>
            <a:lvl8pPr lvl="7">
              <a:lnSpc>
                <a:spcPct val="115000"/>
              </a:lnSpc>
              <a:spcBef>
                <a:spcPts val="0"/>
              </a:spcBef>
              <a:spcAft>
                <a:spcPts val="1600"/>
              </a:spcAft>
              <a:buClr>
                <a:schemeClr val="lt1"/>
              </a:buClr>
              <a:buSzPts val="1100"/>
              <a:buFont typeface="Lato"/>
              <a:buChar char="○"/>
              <a:defRPr sz="1100">
                <a:solidFill>
                  <a:schemeClr val="lt1"/>
                </a:solidFill>
                <a:latin typeface="Lato"/>
                <a:ea typeface="Lato"/>
                <a:cs typeface="Lato"/>
                <a:sym typeface="Lato"/>
              </a:defRPr>
            </a:lvl8pPr>
            <a:lvl9pPr lvl="8">
              <a:lnSpc>
                <a:spcPct val="115000"/>
              </a:lnSpc>
              <a:spcBef>
                <a:spcPts val="0"/>
              </a:spcBef>
              <a:spcAft>
                <a:spcPts val="1600"/>
              </a:spcAft>
              <a:buClr>
                <a:schemeClr val="lt1"/>
              </a:buClr>
              <a:buSzPts val="1100"/>
              <a:buFont typeface="Lato"/>
              <a:buChar char="■"/>
              <a:defRPr sz="1100">
                <a:solidFill>
                  <a:schemeClr val="lt1"/>
                </a:solidFill>
                <a:latin typeface="Lato"/>
                <a:ea typeface="Lato"/>
                <a:cs typeface="Lato"/>
                <a:sym typeface="Lato"/>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wrap="square" lIns="91425" tIns="91425" rIns="91425" bIns="91425" anchor="ctr" anchorCtr="0">
            <a:noAutofit/>
          </a:bodyPr>
          <a:lstStyle/>
          <a:p>
            <a:pPr marL="0" lvl="0" indent="0" algn="r">
              <a:spcBef>
                <a:spcPts val="0"/>
              </a:spcBef>
              <a:buNone/>
            </a:pPr>
            <a:fld id="{00000000-1234-1234-1234-123412341234}" type="slidenum">
              <a:rPr lang="en" sz="1000">
                <a:solidFill>
                  <a:schemeClr val="lt1"/>
                </a:solidFill>
                <a:latin typeface="Lato"/>
                <a:ea typeface="Lato"/>
                <a:cs typeface="Lato"/>
                <a:sym typeface="Lato"/>
              </a:rPr>
              <a:t>‹#›</a:t>
            </a:fld>
            <a:endParaRPr lang="en" sz="1000">
              <a:solidFill>
                <a:schemeClr val="lt1"/>
              </a:solidFill>
              <a:latin typeface="Lato"/>
              <a:ea typeface="Lato"/>
              <a:cs typeface="Lato"/>
              <a:sym typeface="La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3.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hyperlink" Target="https://drive.google.com/open?id=1QnNWij0bHovgvFLpEfTfUrNbmu6UBHQ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pic>
        <p:nvPicPr>
          <p:cNvPr id="154" name="Shape 154" descr="Wonder (film).png"/>
          <p:cNvPicPr preferRelativeResize="0"/>
          <p:nvPr/>
        </p:nvPicPr>
        <p:blipFill rotWithShape="1">
          <a:blip r:embed="rId3">
            <a:alphaModFix/>
          </a:blip>
          <a:srcRect t="16229" b="16229"/>
          <a:stretch/>
        </p:blipFill>
        <p:spPr>
          <a:xfrm>
            <a:off x="5701750" y="152100"/>
            <a:ext cx="3282451" cy="3416100"/>
          </a:xfrm>
          <a:prstGeom prst="rect">
            <a:avLst/>
          </a:prstGeom>
          <a:noFill/>
          <a:ln>
            <a:noFill/>
          </a:ln>
        </p:spPr>
      </p:pic>
      <p:sp>
        <p:nvSpPr>
          <p:cNvPr id="155" name="Shape 155"/>
          <p:cNvSpPr txBox="1">
            <a:spLocks noGrp="1"/>
          </p:cNvSpPr>
          <p:nvPr>
            <p:ph type="ctrTitle"/>
          </p:nvPr>
        </p:nvSpPr>
        <p:spPr>
          <a:xfrm>
            <a:off x="822425" y="674525"/>
            <a:ext cx="4254000" cy="2369400"/>
          </a:xfrm>
          <a:prstGeom prst="rect">
            <a:avLst/>
          </a:prstGeom>
        </p:spPr>
        <p:txBody>
          <a:bodyPr wrap="square" lIns="91425" tIns="91425" rIns="91425" bIns="91425" anchor="ctr" anchorCtr="0">
            <a:noAutofit/>
          </a:bodyPr>
          <a:lstStyle/>
          <a:p>
            <a:pPr marL="0" lvl="0" indent="0">
              <a:spcBef>
                <a:spcPts val="0"/>
              </a:spcBef>
              <a:buNone/>
            </a:pPr>
            <a:r>
              <a:rPr lang="en"/>
              <a:t>Exploring the World of Wonder!</a:t>
            </a:r>
          </a:p>
          <a:p>
            <a:pPr marL="0" lvl="0" indent="0">
              <a:spcBef>
                <a:spcPts val="0"/>
              </a:spcBef>
              <a:buNone/>
            </a:pPr>
            <a:r>
              <a:rPr lang="en" sz="1800">
                <a:solidFill>
                  <a:srgbClr val="FF0000"/>
                </a:solidFill>
                <a:latin typeface="Copse"/>
                <a:ea typeface="Copse"/>
                <a:cs typeface="Copse"/>
                <a:sym typeface="Copse"/>
              </a:rPr>
              <a:t>#KINDNESS</a:t>
            </a:r>
          </a:p>
        </p:txBody>
      </p:sp>
      <p:sp>
        <p:nvSpPr>
          <p:cNvPr id="156" name="Shape 156"/>
          <p:cNvSpPr txBox="1">
            <a:spLocks noGrp="1"/>
          </p:cNvSpPr>
          <p:nvPr>
            <p:ph type="subTitle" idx="1"/>
          </p:nvPr>
        </p:nvSpPr>
        <p:spPr>
          <a:xfrm>
            <a:off x="822425" y="3975600"/>
            <a:ext cx="4026600" cy="769800"/>
          </a:xfrm>
          <a:prstGeom prst="rect">
            <a:avLst/>
          </a:prstGeom>
        </p:spPr>
        <p:txBody>
          <a:bodyPr wrap="square" lIns="91425" tIns="91425" rIns="91425" bIns="91425" anchor="t" anchorCtr="0">
            <a:noAutofit/>
          </a:bodyPr>
          <a:lstStyle/>
          <a:p>
            <a:pPr marL="0" lvl="0" indent="0">
              <a:spcBef>
                <a:spcPts val="0"/>
              </a:spcBef>
              <a:buNone/>
            </a:pPr>
            <a:r>
              <a:rPr lang="en">
                <a:solidFill>
                  <a:schemeClr val="dk1"/>
                </a:solidFill>
              </a:rPr>
              <a:t>By: Srinath Neelamagam and Gal Elkarat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title"/>
          </p:nvPr>
        </p:nvSpPr>
        <p:spPr>
          <a:xfrm>
            <a:off x="324475" y="148225"/>
            <a:ext cx="3559500" cy="1373700"/>
          </a:xfrm>
          <a:prstGeom prst="rect">
            <a:avLst/>
          </a:prstGeom>
        </p:spPr>
        <p:txBody>
          <a:bodyPr wrap="square" lIns="91425" tIns="91425" rIns="91425" bIns="91425" anchor="b" anchorCtr="0">
            <a:noAutofit/>
          </a:bodyPr>
          <a:lstStyle/>
          <a:p>
            <a:pPr marL="0" lvl="0" indent="0">
              <a:spcBef>
                <a:spcPts val="0"/>
              </a:spcBef>
              <a:buNone/>
            </a:pPr>
            <a:r>
              <a:rPr lang="en"/>
              <a:t>Step 1</a:t>
            </a:r>
          </a:p>
        </p:txBody>
      </p:sp>
      <p:sp>
        <p:nvSpPr>
          <p:cNvPr id="211" name="Shape 211"/>
          <p:cNvSpPr txBox="1">
            <a:spLocks noGrp="1"/>
          </p:cNvSpPr>
          <p:nvPr>
            <p:ph type="body" idx="1"/>
          </p:nvPr>
        </p:nvSpPr>
        <p:spPr>
          <a:xfrm>
            <a:off x="324600" y="1772725"/>
            <a:ext cx="8494800" cy="3370800"/>
          </a:xfrm>
          <a:prstGeom prst="rect">
            <a:avLst/>
          </a:prstGeom>
        </p:spPr>
        <p:txBody>
          <a:bodyPr wrap="square" lIns="91425" tIns="91425" rIns="91425" bIns="91425" anchor="t" anchorCtr="0">
            <a:noAutofit/>
          </a:bodyPr>
          <a:lstStyle/>
          <a:p>
            <a:pPr marL="0" lvl="0" indent="0">
              <a:spcBef>
                <a:spcPts val="0"/>
              </a:spcBef>
              <a:buNone/>
            </a:pPr>
            <a:r>
              <a:rPr lang="en">
                <a:solidFill>
                  <a:srgbClr val="000000"/>
                </a:solidFill>
              </a:rPr>
              <a:t>The message in the PSA example 1 is  that we should help the kids that are hungry, have food to eat every day, and help them survive.  We know this because in the video, kids who did not have food were holding up signs about how they need food to survive and that they don’t even know the next time that they will be fed.  One kid also tell us to not ignore the signs and that we have to help. </a:t>
            </a:r>
          </a:p>
          <a:p>
            <a:pPr marL="0" lvl="0" indent="0">
              <a:spcBef>
                <a:spcPts val="0"/>
              </a:spcBef>
              <a:buNone/>
            </a:pPr>
            <a:r>
              <a:rPr lang="en">
                <a:solidFill>
                  <a:srgbClr val="000000"/>
                </a:solidFill>
              </a:rPr>
              <a:t>The message in the PSA example 2 is that internet safety is very important and that we should pass it on to others that may not follow the internet safety rules well or do not know about them.  We know this because in the video, a girl tries to pass on the rules of internet safety to another girl who does not know the rules.</a:t>
            </a:r>
          </a:p>
          <a:p>
            <a:pPr marL="0" lvl="0" indent="0">
              <a:spcBef>
                <a:spcPts val="0"/>
              </a:spcBef>
              <a:buNone/>
            </a:pPr>
            <a:endParaRPr>
              <a:solidFill>
                <a:srgbClr val="000000"/>
              </a:solidFill>
            </a:endParaRPr>
          </a:p>
          <a:p>
            <a:pPr marL="0" lvl="0" indent="0">
              <a:spcBef>
                <a:spcPts val="0"/>
              </a:spcBef>
              <a:buNone/>
            </a:pPr>
            <a:endParaRPr>
              <a:solidFill>
                <a:srgbClr val="000000"/>
              </a:solidFill>
            </a:endParaRPr>
          </a:p>
          <a:p>
            <a:pPr marL="0" lvl="0" indent="0">
              <a:spcBef>
                <a:spcPts val="0"/>
              </a:spcBef>
              <a:buNone/>
            </a:pPr>
            <a:endParaRPr>
              <a:solidFill>
                <a:srgbClr val="000000"/>
              </a:solidFill>
            </a:endParaRPr>
          </a:p>
          <a:p>
            <a:pPr marL="0" lvl="0" indent="0">
              <a:spcBef>
                <a:spcPts val="0"/>
              </a:spcBef>
              <a:buNone/>
            </a:pPr>
            <a:endParaRPr>
              <a:solidFill>
                <a:srgbClr val="000000"/>
              </a:solidFill>
            </a:endParaRPr>
          </a:p>
          <a:p>
            <a:pPr marL="0" lvl="0" indent="0">
              <a:spcBef>
                <a:spcPts val="0"/>
              </a:spcBef>
              <a:buNone/>
            </a:pPr>
            <a:endParaRPr>
              <a:solidFill>
                <a:srgbClr val="000000"/>
              </a:solidFill>
            </a:endParaRPr>
          </a:p>
          <a:p>
            <a:pPr marL="0" lvl="0" indent="0">
              <a:spcBef>
                <a:spcPts val="0"/>
              </a:spcBef>
              <a:buNone/>
            </a:pPr>
            <a:endParaRPr>
              <a:solidFill>
                <a:srgbClr val="000000"/>
              </a:solidFill>
            </a:endParaRPr>
          </a:p>
          <a:p>
            <a:pPr marL="0" lvl="0" indent="0">
              <a:spcBef>
                <a:spcPts val="0"/>
              </a:spcBef>
              <a:buNone/>
            </a:pPr>
            <a:endParaRPr>
              <a:solidFill>
                <a:srgbClr val="000000"/>
              </a:solidFill>
            </a:endParaRPr>
          </a:p>
          <a:p>
            <a:pPr marL="0" lvl="0" indent="0">
              <a:spcBef>
                <a:spcPts val="0"/>
              </a:spcBef>
              <a:buNone/>
            </a:pPr>
            <a:endParaRPr>
              <a:solidFill>
                <a:srgbClr val="000000"/>
              </a:solidFill>
            </a:endParaRPr>
          </a:p>
          <a:p>
            <a:pPr marL="0" lvl="0" indent="0">
              <a:spcBef>
                <a:spcPts val="0"/>
              </a:spcBef>
              <a:buNone/>
            </a:pPr>
            <a:endParaRPr>
              <a:solidFill>
                <a:srgbClr val="000000"/>
              </a:solidFill>
            </a:endParaRPr>
          </a:p>
          <a:p>
            <a:pPr marL="0" lvl="0" indent="0">
              <a:spcBef>
                <a:spcPts val="0"/>
              </a:spcBef>
              <a:buNone/>
            </a:pPr>
            <a:endParaRPr>
              <a:solidFill>
                <a:srgbClr val="000000"/>
              </a:solidFill>
            </a:endParaRPr>
          </a:p>
          <a:p>
            <a:pPr marL="0" lvl="0" indent="0">
              <a:spcBef>
                <a:spcPts val="0"/>
              </a:spcBef>
              <a:buNone/>
            </a:pPr>
            <a:endParaRPr>
              <a:solidFill>
                <a:srgbClr val="000000"/>
              </a:solidFill>
            </a:endParaRPr>
          </a:p>
          <a:p>
            <a:pPr marL="0" lvl="0" indent="0">
              <a:spcBef>
                <a:spcPts val="0"/>
              </a:spcBef>
              <a:buNone/>
            </a:pPr>
            <a:endParaRPr>
              <a:solidFill>
                <a:srgbClr val="000000"/>
              </a:solidFill>
            </a:endParaRPr>
          </a:p>
          <a:p>
            <a:pPr marL="0" lvl="0" indent="0">
              <a:spcBef>
                <a:spcPts val="0"/>
              </a:spcBef>
              <a:buNone/>
            </a:pPr>
            <a:endParaRPr>
              <a:solidFill>
                <a:srgbClr val="000000"/>
              </a:solidFill>
            </a:endParaRPr>
          </a:p>
          <a:p>
            <a:pPr marL="0" lvl="0" indent="0">
              <a:spcBef>
                <a:spcPts val="0"/>
              </a:spcBef>
              <a:buNone/>
            </a:pPr>
            <a:endParaRPr>
              <a:solidFill>
                <a:srgbClr val="000000"/>
              </a:solidFill>
            </a:endParaRPr>
          </a:p>
          <a:p>
            <a:pPr marL="0" lvl="0" indent="0">
              <a:spcBef>
                <a:spcPts val="0"/>
              </a:spcBef>
              <a:buNone/>
            </a:pPr>
            <a:endParaRPr>
              <a:solidFill>
                <a:srgbClr val="000000"/>
              </a:solidFill>
            </a:endParaRPr>
          </a:p>
          <a:p>
            <a:pPr marL="0" lvl="0" indent="0">
              <a:spcBef>
                <a:spcPts val="0"/>
              </a:spcBef>
              <a:buNone/>
            </a:pPr>
            <a:endParaRPr>
              <a:solidFill>
                <a:srgbClr val="000000"/>
              </a:solidFill>
            </a:endParaRPr>
          </a:p>
          <a:p>
            <a:pPr marL="0" lvl="0" indent="0">
              <a:spcBef>
                <a:spcPts val="0"/>
              </a:spcBef>
              <a:buNone/>
            </a:pPr>
            <a:endParaRPr>
              <a:solidFill>
                <a:srgbClr val="000000"/>
              </a:solidFill>
            </a:endParaRPr>
          </a:p>
          <a:p>
            <a:pPr marL="0" lvl="0" indent="0">
              <a:spcBef>
                <a:spcPts val="0"/>
              </a:spcBef>
              <a:buNone/>
            </a:pPr>
            <a:endParaRPr>
              <a:solidFill>
                <a:srgbClr val="000000"/>
              </a:solidFill>
            </a:endParaRPr>
          </a:p>
          <a:p>
            <a:pPr marL="0" lvl="0" indent="0">
              <a:spcBef>
                <a:spcPts val="0"/>
              </a:spcBef>
              <a:buNone/>
            </a:pPr>
            <a:endParaRPr>
              <a:solidFill>
                <a:srgbClr val="000000"/>
              </a:solidFill>
            </a:endParaRPr>
          </a:p>
          <a:p>
            <a:pPr marL="0" lvl="0" indent="0">
              <a:spcBef>
                <a:spcPts val="0"/>
              </a:spcBef>
              <a:buNone/>
            </a:pPr>
            <a:endParaRPr>
              <a:solidFill>
                <a:srgbClr val="000000"/>
              </a:solidFill>
            </a:endParaRPr>
          </a:p>
          <a:p>
            <a:pPr marL="0" lvl="0" indent="0">
              <a:spcBef>
                <a:spcPts val="0"/>
              </a:spcBef>
              <a:buNone/>
            </a:pPr>
            <a:endParaRPr>
              <a:solidFill>
                <a:srgbClr val="000000"/>
              </a:solidFill>
            </a:endParaRPr>
          </a:p>
          <a:p>
            <a:pPr marL="0" lvl="0" indent="0">
              <a:spcBef>
                <a:spcPts val="0"/>
              </a:spcBef>
              <a:buNone/>
            </a:pPr>
            <a:endParaRPr>
              <a:solidFill>
                <a:srgbClr val="000000"/>
              </a:solidFill>
            </a:endParaRPr>
          </a:p>
          <a:p>
            <a:pPr marL="0" lvl="0" indent="0">
              <a:spcBef>
                <a:spcPts val="0"/>
              </a:spcBef>
              <a:buNone/>
            </a:pPr>
            <a:endParaRPr>
              <a:solidFill>
                <a:srgbClr val="000000"/>
              </a:solidFill>
            </a:endParaRPr>
          </a:p>
          <a:p>
            <a:pPr marL="0" lvl="0" indent="0">
              <a:spcBef>
                <a:spcPts val="0"/>
              </a:spcBef>
              <a:buNone/>
            </a:pPr>
            <a:endParaRPr>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title"/>
          </p:nvPr>
        </p:nvSpPr>
        <p:spPr>
          <a:xfrm>
            <a:off x="324475" y="148225"/>
            <a:ext cx="3559500" cy="1373700"/>
          </a:xfrm>
          <a:prstGeom prst="rect">
            <a:avLst/>
          </a:prstGeom>
        </p:spPr>
        <p:txBody>
          <a:bodyPr wrap="square" lIns="91425" tIns="91425" rIns="91425" bIns="91425" anchor="b" anchorCtr="0">
            <a:noAutofit/>
          </a:bodyPr>
          <a:lstStyle/>
          <a:p>
            <a:pPr marL="0" lvl="0" indent="0">
              <a:spcBef>
                <a:spcPts val="0"/>
              </a:spcBef>
              <a:buNone/>
            </a:pPr>
            <a:r>
              <a:rPr lang="en"/>
              <a:t>Our PSA message</a:t>
            </a:r>
          </a:p>
        </p:txBody>
      </p:sp>
      <p:sp>
        <p:nvSpPr>
          <p:cNvPr id="217" name="Shape 217"/>
          <p:cNvSpPr txBox="1">
            <a:spLocks noGrp="1"/>
          </p:cNvSpPr>
          <p:nvPr>
            <p:ph type="body" idx="1"/>
          </p:nvPr>
        </p:nvSpPr>
        <p:spPr>
          <a:xfrm>
            <a:off x="324475" y="1920450"/>
            <a:ext cx="8494800" cy="2704200"/>
          </a:xfrm>
          <a:prstGeom prst="rect">
            <a:avLst/>
          </a:prstGeom>
        </p:spPr>
        <p:txBody>
          <a:bodyPr wrap="square" lIns="91425" tIns="91425" rIns="91425" bIns="91425" anchor="t" anchorCtr="0">
            <a:noAutofit/>
          </a:bodyPr>
          <a:lstStyle/>
          <a:p>
            <a:pPr marL="0" lvl="0" indent="0">
              <a:spcBef>
                <a:spcPts val="0"/>
              </a:spcBef>
              <a:buNone/>
            </a:pPr>
            <a:r>
              <a:rPr lang="en">
                <a:solidFill>
                  <a:srgbClr val="000000"/>
                </a:solidFill>
              </a:rPr>
              <a:t>The message of our PSA is to save the environment by recycling.  Save the Earth from turning it into landmasses of garbage.</a:t>
            </a:r>
          </a:p>
          <a:p>
            <a:pPr marL="0" lvl="0" indent="0">
              <a:spcBef>
                <a:spcPts val="0"/>
              </a:spcBef>
              <a:buNone/>
            </a:pPr>
            <a:endParaRPr>
              <a:solidFill>
                <a:srgbClr val="000000"/>
              </a:solidFill>
            </a:endParaRPr>
          </a:p>
          <a:p>
            <a:pPr marL="0" lvl="0" indent="0">
              <a:spcBef>
                <a:spcPts val="0"/>
              </a:spcBef>
              <a:buNone/>
            </a:pPr>
            <a:endParaRPr>
              <a:solidFill>
                <a:srgbClr val="000000"/>
              </a:solidFill>
            </a:endParaRPr>
          </a:p>
          <a:p>
            <a:pPr marL="0" lvl="0" indent="0">
              <a:spcBef>
                <a:spcPts val="0"/>
              </a:spcBef>
              <a:buNone/>
            </a:pPr>
            <a:r>
              <a:rPr lang="en">
                <a:solidFill>
                  <a:srgbClr val="000000"/>
                </a:solidFill>
              </a:rPr>
              <a:t>If you want to watch our PSA, skip to the last slide!</a:t>
            </a:r>
          </a:p>
        </p:txBody>
      </p:sp>
      <p:pic>
        <p:nvPicPr>
          <p:cNvPr id="218" name="Shape 218"/>
          <p:cNvPicPr preferRelativeResize="0"/>
          <p:nvPr/>
        </p:nvPicPr>
        <p:blipFill>
          <a:blip r:embed="rId3">
            <a:alphaModFix/>
          </a:blip>
          <a:stretch>
            <a:fillRect/>
          </a:stretch>
        </p:blipFill>
        <p:spPr>
          <a:xfrm>
            <a:off x="5723125" y="2606125"/>
            <a:ext cx="3355126" cy="2228499"/>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Shape 223"/>
          <p:cNvSpPr txBox="1">
            <a:spLocks noGrp="1"/>
          </p:cNvSpPr>
          <p:nvPr>
            <p:ph type="title"/>
          </p:nvPr>
        </p:nvSpPr>
        <p:spPr>
          <a:xfrm>
            <a:off x="324475" y="148225"/>
            <a:ext cx="3559500" cy="1373700"/>
          </a:xfrm>
          <a:prstGeom prst="rect">
            <a:avLst/>
          </a:prstGeom>
        </p:spPr>
        <p:txBody>
          <a:bodyPr wrap="square" lIns="91425" tIns="91425" rIns="91425" bIns="91425" anchor="b" anchorCtr="0">
            <a:noAutofit/>
          </a:bodyPr>
          <a:lstStyle/>
          <a:p>
            <a:pPr marL="0" lvl="0" indent="0">
              <a:spcBef>
                <a:spcPts val="0"/>
              </a:spcBef>
              <a:buNone/>
            </a:pPr>
            <a:r>
              <a:rPr lang="en"/>
              <a:t>Step 11</a:t>
            </a:r>
          </a:p>
        </p:txBody>
      </p:sp>
      <p:sp>
        <p:nvSpPr>
          <p:cNvPr id="224" name="Shape 224"/>
          <p:cNvSpPr txBox="1">
            <a:spLocks noGrp="1"/>
          </p:cNvSpPr>
          <p:nvPr>
            <p:ph type="body" idx="1"/>
          </p:nvPr>
        </p:nvSpPr>
        <p:spPr>
          <a:xfrm>
            <a:off x="324475" y="1920450"/>
            <a:ext cx="8494800" cy="2704200"/>
          </a:xfrm>
          <a:prstGeom prst="rect">
            <a:avLst/>
          </a:prstGeom>
        </p:spPr>
        <p:txBody>
          <a:bodyPr wrap="square" lIns="91425" tIns="91425" rIns="91425" bIns="91425" anchor="t" anchorCtr="0">
            <a:noAutofit/>
          </a:bodyPr>
          <a:lstStyle/>
          <a:p>
            <a:pPr marL="0" lvl="0" indent="0">
              <a:spcBef>
                <a:spcPts val="0"/>
              </a:spcBef>
              <a:buNone/>
            </a:pPr>
            <a:r>
              <a:rPr lang="en">
                <a:solidFill>
                  <a:srgbClr val="000000"/>
                </a:solidFill>
              </a:rPr>
              <a:t>We want the audience to behave differently by caring for the environment more and always recycle what we should.  We urge them to take the following pledge:  I (name) pledge allegiance to the three arrows of the recycling system, and that I will never throw garbage into the recycling bin and never throw recyclable items in the trash bin.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a:spLocks noGrp="1"/>
          </p:cNvSpPr>
          <p:nvPr>
            <p:ph type="title"/>
          </p:nvPr>
        </p:nvSpPr>
        <p:spPr>
          <a:xfrm>
            <a:off x="324475" y="148225"/>
            <a:ext cx="3559500" cy="1373700"/>
          </a:xfrm>
          <a:prstGeom prst="rect">
            <a:avLst/>
          </a:prstGeom>
        </p:spPr>
        <p:txBody>
          <a:bodyPr wrap="square" lIns="91425" tIns="91425" rIns="91425" bIns="91425" anchor="b" anchorCtr="0">
            <a:noAutofit/>
          </a:bodyPr>
          <a:lstStyle/>
          <a:p>
            <a:pPr marL="0" lvl="0" indent="0">
              <a:spcBef>
                <a:spcPts val="0"/>
              </a:spcBef>
              <a:buNone/>
            </a:pPr>
            <a:r>
              <a:rPr lang="en"/>
              <a:t>Public Service Announcement</a:t>
            </a:r>
          </a:p>
        </p:txBody>
      </p:sp>
      <p:sp>
        <p:nvSpPr>
          <p:cNvPr id="230" name="Shape 230"/>
          <p:cNvSpPr txBox="1">
            <a:spLocks noGrp="1"/>
          </p:cNvSpPr>
          <p:nvPr>
            <p:ph type="body" idx="1"/>
          </p:nvPr>
        </p:nvSpPr>
        <p:spPr>
          <a:xfrm>
            <a:off x="324475" y="1920450"/>
            <a:ext cx="8494800" cy="2704200"/>
          </a:xfrm>
          <a:prstGeom prst="rect">
            <a:avLst/>
          </a:prstGeom>
        </p:spPr>
        <p:txBody>
          <a:bodyPr wrap="square" lIns="91425" tIns="91425" rIns="91425" bIns="91425" anchor="t" anchorCtr="0">
            <a:noAutofit/>
          </a:bodyPr>
          <a:lstStyle/>
          <a:p>
            <a:pPr marL="0" lvl="0" indent="0">
              <a:spcBef>
                <a:spcPts val="0"/>
              </a:spcBef>
              <a:buNone/>
            </a:pPr>
            <a:r>
              <a:rPr lang="en" u="sng">
                <a:solidFill>
                  <a:schemeClr val="hlink"/>
                </a:solidFill>
                <a:hlinkClick r:id="rId3"/>
              </a:rPr>
              <a:t>Click here to view our PSA!</a:t>
            </a:r>
            <a:r>
              <a:rPr lang="en">
                <a:solidFill>
                  <a:srgbClr val="000000"/>
                </a:solidFill>
              </a:rPr>
              <a:t> </a:t>
            </a:r>
          </a:p>
          <a:p>
            <a:pPr marL="0" lvl="0" indent="0">
              <a:spcBef>
                <a:spcPts val="0"/>
              </a:spcBef>
              <a:buNone/>
            </a:pPr>
            <a:r>
              <a:rPr lang="en">
                <a:solidFill>
                  <a:srgbClr val="000000"/>
                </a:solidFill>
              </a:rPr>
              <a:t>We all have to recycle each and every day!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324475" y="148225"/>
            <a:ext cx="3559500" cy="1373700"/>
          </a:xfrm>
          <a:prstGeom prst="rect">
            <a:avLst/>
          </a:prstGeom>
        </p:spPr>
        <p:txBody>
          <a:bodyPr wrap="square" lIns="91425" tIns="91425" rIns="91425" bIns="91425" anchor="b" anchorCtr="0">
            <a:noAutofit/>
          </a:bodyPr>
          <a:lstStyle/>
          <a:p>
            <a:pPr marL="0" lvl="0" indent="0">
              <a:spcBef>
                <a:spcPts val="0"/>
              </a:spcBef>
              <a:buNone/>
            </a:pPr>
            <a:r>
              <a:rPr lang="en"/>
              <a:t>Questions and Answers</a:t>
            </a:r>
          </a:p>
        </p:txBody>
      </p:sp>
      <p:sp>
        <p:nvSpPr>
          <p:cNvPr id="162" name="Shape 162"/>
          <p:cNvSpPr txBox="1">
            <a:spLocks noGrp="1"/>
          </p:cNvSpPr>
          <p:nvPr>
            <p:ph type="body" idx="1"/>
          </p:nvPr>
        </p:nvSpPr>
        <p:spPr>
          <a:xfrm>
            <a:off x="324600" y="1927525"/>
            <a:ext cx="8494800" cy="3094800"/>
          </a:xfrm>
          <a:prstGeom prst="rect">
            <a:avLst/>
          </a:prstGeom>
        </p:spPr>
        <p:txBody>
          <a:bodyPr wrap="square" lIns="91425" tIns="91425" rIns="91425" bIns="91425" anchor="t" anchorCtr="0">
            <a:noAutofit/>
          </a:bodyPr>
          <a:lstStyle/>
          <a:p>
            <a:pPr marL="0" lvl="0" indent="0">
              <a:spcBef>
                <a:spcPts val="0"/>
              </a:spcBef>
              <a:buNone/>
            </a:pPr>
            <a:r>
              <a:rPr lang="en">
                <a:solidFill>
                  <a:srgbClr val="000000"/>
                </a:solidFill>
              </a:rPr>
              <a:t>Question: After watching the video, describe how the author got the idea to write the story.</a:t>
            </a:r>
          </a:p>
          <a:p>
            <a:pPr marL="0" lvl="0" indent="0">
              <a:spcBef>
                <a:spcPts val="0"/>
              </a:spcBef>
              <a:buNone/>
            </a:pPr>
            <a:r>
              <a:rPr lang="en">
                <a:solidFill>
                  <a:srgbClr val="000000"/>
                </a:solidFill>
              </a:rPr>
              <a:t>A:  The author, R.J. Palacio got the idea to write the story when she met a girl who had a facial deformity at an ice cream shop.  Her younger son (who was about 3 years old) started to act crazy and was crying when he saw the girl’s face and in fact, she was already thinking about how her son would react before he saw her.  When her older son came, he also was shocked looking at the girl’s face.  Based on her children’s actions and what she thought it would be like in that girl’s shoes, she decided to write the book, someone just like the girl, Auggie.</a:t>
            </a:r>
          </a:p>
        </p:txBody>
      </p:sp>
      <p:pic>
        <p:nvPicPr>
          <p:cNvPr id="163" name="Shape 163"/>
          <p:cNvPicPr preferRelativeResize="0"/>
          <p:nvPr/>
        </p:nvPicPr>
        <p:blipFill>
          <a:blip r:embed="rId3">
            <a:alphaModFix/>
          </a:blip>
          <a:stretch>
            <a:fillRect/>
          </a:stretch>
        </p:blipFill>
        <p:spPr>
          <a:xfrm>
            <a:off x="5682394" y="-6"/>
            <a:ext cx="1616425" cy="17418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324475" y="148225"/>
            <a:ext cx="3559500" cy="1373700"/>
          </a:xfrm>
          <a:prstGeom prst="rect">
            <a:avLst/>
          </a:prstGeom>
        </p:spPr>
        <p:txBody>
          <a:bodyPr wrap="square" lIns="91425" tIns="91425" rIns="91425" bIns="91425" anchor="b" anchorCtr="0">
            <a:noAutofit/>
          </a:bodyPr>
          <a:lstStyle/>
          <a:p>
            <a:pPr marL="0" lvl="0" indent="0">
              <a:spcBef>
                <a:spcPts val="0"/>
              </a:spcBef>
              <a:buNone/>
            </a:pPr>
            <a:r>
              <a:rPr lang="en"/>
              <a:t>Questions and Answers</a:t>
            </a:r>
          </a:p>
        </p:txBody>
      </p:sp>
      <p:sp>
        <p:nvSpPr>
          <p:cNvPr id="169" name="Shape 169"/>
          <p:cNvSpPr txBox="1">
            <a:spLocks noGrp="1"/>
          </p:cNvSpPr>
          <p:nvPr>
            <p:ph type="body" idx="1"/>
          </p:nvPr>
        </p:nvSpPr>
        <p:spPr>
          <a:xfrm>
            <a:off x="324475" y="1920450"/>
            <a:ext cx="8494800" cy="2704200"/>
          </a:xfrm>
          <a:prstGeom prst="rect">
            <a:avLst/>
          </a:prstGeom>
        </p:spPr>
        <p:txBody>
          <a:bodyPr wrap="square" lIns="91425" tIns="91425" rIns="91425" bIns="91425" anchor="t" anchorCtr="0">
            <a:noAutofit/>
          </a:bodyPr>
          <a:lstStyle/>
          <a:p>
            <a:pPr marL="0" lvl="0" indent="0">
              <a:spcBef>
                <a:spcPts val="0"/>
              </a:spcBef>
              <a:buNone/>
            </a:pPr>
            <a:r>
              <a:rPr lang="en" sz="1300">
                <a:solidFill>
                  <a:srgbClr val="000000"/>
                </a:solidFill>
              </a:rPr>
              <a:t>Question: After reading the article-interview with the author, write three new interesting facts you learned and tell why you found them interesting.</a:t>
            </a:r>
          </a:p>
          <a:p>
            <a:pPr marL="0" lvl="0" indent="0">
              <a:spcBef>
                <a:spcPts val="0"/>
              </a:spcBef>
              <a:buNone/>
            </a:pPr>
            <a:r>
              <a:rPr lang="en" sz="1300">
                <a:solidFill>
                  <a:srgbClr val="000000"/>
                </a:solidFill>
              </a:rPr>
              <a:t>Answer: I have learned that 1: the book has inspired readers to write songs, poems, send cards, chapters from different points of view, and even celebrate Auggie’s birthday. Also, 2: when R.J. Palacio says that she would be more like Charlotte instead of Summer by saying “ If I'm completely honest, I would say I was probably more like Charlotte when I was that age. I probably would have been nice — I know I was never mean — but I don't think I went out of my way to be as kind as I could have been.” this made me think about would be honest about this question and say that they would not be like Summer. Most people would be more of a Charolette in all honesty. 3: I also learned that the “choose kind” quote was very important and had a great message to it. R.J. Palacio says that “</a:t>
            </a:r>
            <a:r>
              <a:rPr lang="en" sz="1200">
                <a:solidFill>
                  <a:srgbClr val="000000"/>
                </a:solidFill>
                <a:highlight>
                  <a:srgbClr val="FFFFFF"/>
                </a:highlight>
              </a:rPr>
              <a:t>You know, sometimes because especially at that age, you're in an argument with a friend and you know you're right, [but] you need reminding that ultimately the important thing is to choose to be kind, not choose to be right.” that is the message of wonder, to be kind.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body" idx="1"/>
          </p:nvPr>
        </p:nvSpPr>
        <p:spPr>
          <a:xfrm>
            <a:off x="324475" y="1920450"/>
            <a:ext cx="8494800" cy="2704200"/>
          </a:xfrm>
          <a:prstGeom prst="rect">
            <a:avLst/>
          </a:prstGeom>
        </p:spPr>
        <p:txBody>
          <a:bodyPr wrap="square" lIns="91425" tIns="91425" rIns="91425" bIns="91425" anchor="t" anchorCtr="0">
            <a:noAutofit/>
          </a:bodyPr>
          <a:lstStyle/>
          <a:p>
            <a:pPr marL="0" lvl="0" indent="0">
              <a:spcBef>
                <a:spcPts val="0"/>
              </a:spcBef>
              <a:buNone/>
            </a:pPr>
            <a:r>
              <a:rPr lang="en">
                <a:solidFill>
                  <a:srgbClr val="000000"/>
                </a:solidFill>
              </a:rPr>
              <a:t>Question: In Palacio’s response to the thank you note on her blog, she says, “My hope is that [Wonder] helps children who look like your son, too, to have a better understanding and more empathy for children like your son.”  Do you think Wonder will help children be better understanding and empathetic like R.J. Palacio hopes?  Why or why not.  </a:t>
            </a:r>
          </a:p>
          <a:p>
            <a:pPr marL="0" lvl="0" indent="0">
              <a:spcBef>
                <a:spcPts val="0"/>
              </a:spcBef>
              <a:buNone/>
            </a:pPr>
            <a:r>
              <a:rPr lang="en">
                <a:solidFill>
                  <a:srgbClr val="000000"/>
                </a:solidFill>
              </a:rPr>
              <a:t>Answer:  We think that Wonder will help children be better empathetic and understanding because now that there is a book and movie, those who did not read the book  can also see the movie and see what is like to be different first hand from people like Augie’s shoes. </a:t>
            </a:r>
          </a:p>
        </p:txBody>
      </p:sp>
      <p:sp>
        <p:nvSpPr>
          <p:cNvPr id="175" name="Shape 175"/>
          <p:cNvSpPr txBox="1">
            <a:spLocks noGrp="1"/>
          </p:cNvSpPr>
          <p:nvPr>
            <p:ph type="title"/>
          </p:nvPr>
        </p:nvSpPr>
        <p:spPr>
          <a:xfrm>
            <a:off x="324475" y="148225"/>
            <a:ext cx="3559500" cy="1373700"/>
          </a:xfrm>
          <a:prstGeom prst="rect">
            <a:avLst/>
          </a:prstGeom>
        </p:spPr>
        <p:txBody>
          <a:bodyPr wrap="square" lIns="91425" tIns="91425" rIns="91425" bIns="91425" anchor="b" anchorCtr="0">
            <a:noAutofit/>
          </a:bodyPr>
          <a:lstStyle/>
          <a:p>
            <a:pPr marL="0" lvl="0" indent="0" rtl="0">
              <a:spcBef>
                <a:spcPts val="0"/>
              </a:spcBef>
              <a:buNone/>
            </a:pPr>
            <a:r>
              <a:rPr lang="en"/>
              <a:t>Questions and Answers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body" idx="1"/>
          </p:nvPr>
        </p:nvSpPr>
        <p:spPr>
          <a:xfrm>
            <a:off x="324475" y="1920450"/>
            <a:ext cx="8494800" cy="2704200"/>
          </a:xfrm>
          <a:prstGeom prst="rect">
            <a:avLst/>
          </a:prstGeom>
        </p:spPr>
        <p:txBody>
          <a:bodyPr wrap="square" lIns="91425" tIns="91425" rIns="91425" bIns="91425" anchor="t" anchorCtr="0">
            <a:noAutofit/>
          </a:bodyPr>
          <a:lstStyle/>
          <a:p>
            <a:pPr marL="0" lvl="0" indent="0">
              <a:spcBef>
                <a:spcPts val="0"/>
              </a:spcBef>
              <a:buNone/>
            </a:pPr>
            <a:r>
              <a:rPr lang="en">
                <a:solidFill>
                  <a:srgbClr val="000000"/>
                </a:solidFill>
              </a:rPr>
              <a:t>Question:  In the video where you learn about facial differences, why does RJ Palacio call Nathaniel Newman her “real-life Auggie”?</a:t>
            </a:r>
          </a:p>
          <a:p>
            <a:pPr marL="0" lvl="0" indent="0">
              <a:spcBef>
                <a:spcPts val="0"/>
              </a:spcBef>
              <a:buNone/>
            </a:pPr>
            <a:r>
              <a:rPr lang="en">
                <a:solidFill>
                  <a:srgbClr val="000000"/>
                </a:solidFill>
              </a:rPr>
              <a:t>Answer:  R.J. Palacio called Nathaniel Newman her “real life Auggie” because he was an example of a kid with a craniofacial deformity. She could base Auggie of of Nathaniel because she wanted them to be similar to each other.  </a:t>
            </a:r>
          </a:p>
        </p:txBody>
      </p:sp>
      <p:sp>
        <p:nvSpPr>
          <p:cNvPr id="181" name="Shape 181"/>
          <p:cNvSpPr txBox="1">
            <a:spLocks noGrp="1"/>
          </p:cNvSpPr>
          <p:nvPr>
            <p:ph type="title"/>
          </p:nvPr>
        </p:nvSpPr>
        <p:spPr>
          <a:xfrm>
            <a:off x="324475" y="148225"/>
            <a:ext cx="3559500" cy="1373700"/>
          </a:xfrm>
          <a:prstGeom prst="rect">
            <a:avLst/>
          </a:prstGeom>
        </p:spPr>
        <p:txBody>
          <a:bodyPr wrap="square" lIns="91425" tIns="91425" rIns="91425" bIns="91425" anchor="b" anchorCtr="0">
            <a:noAutofit/>
          </a:bodyPr>
          <a:lstStyle/>
          <a:p>
            <a:pPr marL="0" lvl="0" indent="0" rtl="0">
              <a:spcBef>
                <a:spcPts val="0"/>
              </a:spcBef>
              <a:buNone/>
            </a:pPr>
            <a:r>
              <a:rPr lang="en"/>
              <a:t>Questions and Answers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body" idx="1"/>
          </p:nvPr>
        </p:nvSpPr>
        <p:spPr>
          <a:xfrm>
            <a:off x="324475" y="1920450"/>
            <a:ext cx="8494800" cy="2704200"/>
          </a:xfrm>
          <a:prstGeom prst="rect">
            <a:avLst/>
          </a:prstGeom>
        </p:spPr>
        <p:txBody>
          <a:bodyPr wrap="square" lIns="91425" tIns="91425" rIns="91425" bIns="91425" anchor="t" anchorCtr="0">
            <a:noAutofit/>
          </a:bodyPr>
          <a:lstStyle/>
          <a:p>
            <a:pPr marL="0" lvl="0" indent="0">
              <a:spcBef>
                <a:spcPts val="0"/>
              </a:spcBef>
              <a:buNone/>
            </a:pPr>
            <a:r>
              <a:rPr lang="en">
                <a:solidFill>
                  <a:srgbClr val="000000"/>
                </a:solidFill>
              </a:rPr>
              <a:t>Question: After watching the video, write the message, or lesson, it shares with the viewer.</a:t>
            </a:r>
          </a:p>
          <a:p>
            <a:pPr marL="0" lvl="0" indent="0">
              <a:spcBef>
                <a:spcPts val="0"/>
              </a:spcBef>
              <a:buNone/>
            </a:pPr>
            <a:r>
              <a:rPr lang="en">
                <a:solidFill>
                  <a:srgbClr val="000000"/>
                </a:solidFill>
              </a:rPr>
              <a:t>Answer: The message of the video is that it doesn’t matter how you look on the outside, it matters what is inside. It shares that you judge someone by his/her face.  You have to look through the face and reach the heart. Auggie’s mother said that we all have something on our face that represent what we have been through. However, the heart is what shows us the future.</a:t>
            </a:r>
          </a:p>
        </p:txBody>
      </p:sp>
      <p:sp>
        <p:nvSpPr>
          <p:cNvPr id="187" name="Shape 187"/>
          <p:cNvSpPr txBox="1">
            <a:spLocks noGrp="1"/>
          </p:cNvSpPr>
          <p:nvPr>
            <p:ph type="title"/>
          </p:nvPr>
        </p:nvSpPr>
        <p:spPr>
          <a:xfrm>
            <a:off x="324475" y="148225"/>
            <a:ext cx="4331100" cy="1373700"/>
          </a:xfrm>
          <a:prstGeom prst="rect">
            <a:avLst/>
          </a:prstGeom>
        </p:spPr>
        <p:txBody>
          <a:bodyPr wrap="square" lIns="91425" tIns="91425" rIns="91425" bIns="91425" anchor="b" anchorCtr="0">
            <a:noAutofit/>
          </a:bodyPr>
          <a:lstStyle/>
          <a:p>
            <a:pPr marL="0" lvl="0" indent="0">
              <a:spcBef>
                <a:spcPts val="0"/>
              </a:spcBef>
              <a:buNone/>
            </a:pPr>
            <a:r>
              <a:rPr lang="en"/>
              <a:t>What message does</a:t>
            </a:r>
          </a:p>
          <a:p>
            <a:pPr marL="0" lvl="0" indent="0" rtl="0">
              <a:spcBef>
                <a:spcPts val="0"/>
              </a:spcBef>
              <a:buNone/>
            </a:pPr>
            <a:r>
              <a:rPr lang="en"/>
              <a:t> it share?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324475" y="148225"/>
            <a:ext cx="3559500" cy="1373700"/>
          </a:xfrm>
          <a:prstGeom prst="rect">
            <a:avLst/>
          </a:prstGeom>
        </p:spPr>
        <p:txBody>
          <a:bodyPr wrap="square" lIns="91425" tIns="91425" rIns="91425" bIns="91425" anchor="b" anchorCtr="0">
            <a:noAutofit/>
          </a:bodyPr>
          <a:lstStyle/>
          <a:p>
            <a:pPr marL="0" lvl="0" indent="0" rtl="0">
              <a:spcBef>
                <a:spcPts val="0"/>
              </a:spcBef>
              <a:buNone/>
            </a:pPr>
            <a:r>
              <a:rPr lang="en"/>
              <a:t>Syndromes</a:t>
            </a:r>
          </a:p>
        </p:txBody>
      </p:sp>
      <p:sp>
        <p:nvSpPr>
          <p:cNvPr id="193" name="Shape 193"/>
          <p:cNvSpPr txBox="1">
            <a:spLocks noGrp="1"/>
          </p:cNvSpPr>
          <p:nvPr>
            <p:ph type="body" idx="1"/>
          </p:nvPr>
        </p:nvSpPr>
        <p:spPr>
          <a:xfrm>
            <a:off x="324475" y="1920450"/>
            <a:ext cx="8494800" cy="3223200"/>
          </a:xfrm>
          <a:prstGeom prst="rect">
            <a:avLst/>
          </a:prstGeom>
        </p:spPr>
        <p:txBody>
          <a:bodyPr wrap="square" lIns="91425" tIns="91425" rIns="91425" bIns="91425" anchor="t" anchorCtr="0">
            <a:noAutofit/>
          </a:bodyPr>
          <a:lstStyle/>
          <a:p>
            <a:pPr marL="457200" lvl="0" indent="-342900" rtl="0">
              <a:spcBef>
                <a:spcPts val="0"/>
              </a:spcBef>
              <a:spcAft>
                <a:spcPts val="0"/>
              </a:spcAft>
              <a:buClr>
                <a:srgbClr val="000000"/>
              </a:buClr>
              <a:buSzPts val="1800"/>
              <a:buChar char="●"/>
            </a:pPr>
            <a:r>
              <a:rPr lang="en">
                <a:solidFill>
                  <a:srgbClr val="000000"/>
                </a:solidFill>
              </a:rPr>
              <a:t>Facial Cleft syndrome	</a:t>
            </a:r>
          </a:p>
          <a:p>
            <a:pPr marL="457200" lvl="0" indent="-342900" rtl="0">
              <a:spcBef>
                <a:spcPts val="0"/>
              </a:spcBef>
              <a:buClr>
                <a:srgbClr val="000000"/>
              </a:buClr>
              <a:buSzPts val="1800"/>
              <a:buChar char="●"/>
            </a:pPr>
            <a:r>
              <a:rPr lang="en">
                <a:solidFill>
                  <a:srgbClr val="000000"/>
                </a:solidFill>
              </a:rPr>
              <a:t>Goldenhar/Hemifacial Microsomia</a:t>
            </a:r>
          </a:p>
          <a:p>
            <a:pPr marL="0" lvl="0" indent="0" rtl="0">
              <a:spcBef>
                <a:spcPts val="0"/>
              </a:spcBef>
              <a:buNone/>
            </a:pPr>
            <a:r>
              <a:rPr lang="en">
                <a:solidFill>
                  <a:srgbClr val="000000"/>
                </a:solidFill>
              </a:rPr>
              <a:t>The Facial Cleft syndrome is a rare condition in which there are areas of absent bone and sometimes overlying skin, that may occur either on one or both sides of the face .</a:t>
            </a:r>
          </a:p>
          <a:p>
            <a:pPr marL="0" lvl="0" indent="0" rtl="0">
              <a:spcBef>
                <a:spcPts val="0"/>
              </a:spcBef>
              <a:buNone/>
            </a:pPr>
            <a:r>
              <a:rPr lang="en">
                <a:solidFill>
                  <a:srgbClr val="000000"/>
                </a:solidFill>
              </a:rPr>
              <a:t>The Goldenhar/Hemifacial Microsomia syndrome Hemifacial Microsomia/Goldenhar syndrome is a condition in which the lower half of one side of the face does not grow normally.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324475" y="148225"/>
            <a:ext cx="3559500" cy="1373700"/>
          </a:xfrm>
          <a:prstGeom prst="rect">
            <a:avLst/>
          </a:prstGeom>
        </p:spPr>
        <p:txBody>
          <a:bodyPr wrap="square" lIns="91425" tIns="91425" rIns="91425" bIns="91425" anchor="b" anchorCtr="0">
            <a:noAutofit/>
          </a:bodyPr>
          <a:lstStyle/>
          <a:p>
            <a:pPr marL="0" lvl="0" indent="0">
              <a:spcBef>
                <a:spcPts val="0"/>
              </a:spcBef>
              <a:buNone/>
            </a:pPr>
            <a:r>
              <a:rPr lang="en"/>
              <a:t>Themes in Wonder</a:t>
            </a:r>
          </a:p>
        </p:txBody>
      </p:sp>
      <p:sp>
        <p:nvSpPr>
          <p:cNvPr id="199" name="Shape 199"/>
          <p:cNvSpPr txBox="1">
            <a:spLocks noGrp="1"/>
          </p:cNvSpPr>
          <p:nvPr>
            <p:ph type="body" idx="1"/>
          </p:nvPr>
        </p:nvSpPr>
        <p:spPr>
          <a:xfrm>
            <a:off x="324475" y="1920450"/>
            <a:ext cx="8494800" cy="2704200"/>
          </a:xfrm>
          <a:prstGeom prst="rect">
            <a:avLst/>
          </a:prstGeom>
        </p:spPr>
        <p:txBody>
          <a:bodyPr wrap="square" lIns="91425" tIns="91425" rIns="91425" bIns="91425" anchor="t" anchorCtr="0">
            <a:noAutofit/>
          </a:bodyPr>
          <a:lstStyle/>
          <a:p>
            <a:pPr marL="0" lvl="0" indent="0">
              <a:spcBef>
                <a:spcPts val="0"/>
              </a:spcBef>
              <a:buNone/>
            </a:pPr>
            <a:r>
              <a:rPr lang="en">
                <a:solidFill>
                  <a:srgbClr val="000000"/>
                </a:solidFill>
              </a:rPr>
              <a:t>People are people regardless of their appearance. So, you should treat them like normal people. Like Mr. Tushman had explained, “Auggie can’t change the way he looks. So, maybe we can change the way we see.”  Olivia also says “If they stare let them stare. You can’t blend in when you were born to stand out.”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324475" y="148225"/>
            <a:ext cx="3559500" cy="1373700"/>
          </a:xfrm>
          <a:prstGeom prst="rect">
            <a:avLst/>
          </a:prstGeom>
        </p:spPr>
        <p:txBody>
          <a:bodyPr wrap="square" lIns="91425" tIns="91425" rIns="91425" bIns="91425" anchor="b" anchorCtr="0">
            <a:noAutofit/>
          </a:bodyPr>
          <a:lstStyle/>
          <a:p>
            <a:pPr marL="0" lvl="0" indent="0">
              <a:spcBef>
                <a:spcPts val="0"/>
              </a:spcBef>
              <a:buNone/>
            </a:pPr>
            <a:r>
              <a:rPr lang="en"/>
              <a:t>Favorite quote</a:t>
            </a:r>
          </a:p>
        </p:txBody>
      </p:sp>
      <p:sp>
        <p:nvSpPr>
          <p:cNvPr id="205" name="Shape 205"/>
          <p:cNvSpPr txBox="1">
            <a:spLocks noGrp="1"/>
          </p:cNvSpPr>
          <p:nvPr>
            <p:ph type="body" idx="1"/>
          </p:nvPr>
        </p:nvSpPr>
        <p:spPr>
          <a:xfrm>
            <a:off x="324475" y="1920450"/>
            <a:ext cx="8494800" cy="2931600"/>
          </a:xfrm>
          <a:prstGeom prst="rect">
            <a:avLst/>
          </a:prstGeom>
        </p:spPr>
        <p:txBody>
          <a:bodyPr wrap="square" lIns="91425" tIns="91425" rIns="91425" bIns="91425" anchor="t" anchorCtr="0">
            <a:noAutofit/>
          </a:bodyPr>
          <a:lstStyle/>
          <a:p>
            <a:pPr marL="0" lvl="0" indent="0">
              <a:spcBef>
                <a:spcPts val="0"/>
              </a:spcBef>
              <a:buNone/>
            </a:pPr>
            <a:r>
              <a:rPr lang="en">
                <a:solidFill>
                  <a:srgbClr val="000000"/>
                </a:solidFill>
              </a:rPr>
              <a:t>Gal’s favorite quote is Mr. Tushman’s quote “Auggie can’t change the way he looks. So, maybe we can change the way we see.” I think this is the best quote that support the theme of the movie, to not judge someone by how they look on the outside what matters is on the inside.</a:t>
            </a:r>
          </a:p>
          <a:p>
            <a:pPr marL="0" lvl="0" indent="0">
              <a:spcBef>
                <a:spcPts val="0"/>
              </a:spcBef>
              <a:buNone/>
            </a:pPr>
            <a:r>
              <a:rPr lang="en">
                <a:solidFill>
                  <a:srgbClr val="000000"/>
                </a:solidFill>
              </a:rPr>
              <a:t>Srinath’s favorite quote is Olivia’s quote.  “If they stare let them stare. You can’t blend in when you were born to stand out.”  I think this is the best quote that supports the theme of the movie because it tells the audience that they should be treated the same way although they may appear different on the outside.</a:t>
            </a:r>
          </a:p>
        </p:txBody>
      </p:sp>
    </p:spTree>
  </p:cSld>
  <p:clrMapOvr>
    <a:masterClrMapping/>
  </p:clrMapOvr>
</p:sld>
</file>

<file path=ppt/theme/theme1.xml><?xml version="1.0" encoding="utf-8"?>
<a:theme xmlns:a="http://schemas.openxmlformats.org/drawingml/2006/main"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1209</Words>
  <Application>Microsoft Macintosh PowerPoint</Application>
  <PresentationFormat>On-screen Show (16:9)</PresentationFormat>
  <Paragraphs>65</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Montserrat</vt:lpstr>
      <vt:lpstr>Arial</vt:lpstr>
      <vt:lpstr>Lato</vt:lpstr>
      <vt:lpstr>Copse</vt:lpstr>
      <vt:lpstr>Focus</vt:lpstr>
      <vt:lpstr>Exploring the World of Wonder! #KINDNESS</vt:lpstr>
      <vt:lpstr>Questions and Answers</vt:lpstr>
      <vt:lpstr>Questions and Answers</vt:lpstr>
      <vt:lpstr>Questions and Answers</vt:lpstr>
      <vt:lpstr>Questions and Answers</vt:lpstr>
      <vt:lpstr>What message does  it share?</vt:lpstr>
      <vt:lpstr>Syndromes</vt:lpstr>
      <vt:lpstr>Themes in Wonder</vt:lpstr>
      <vt:lpstr>Favorite quote</vt:lpstr>
      <vt:lpstr>Step 1</vt:lpstr>
      <vt:lpstr>Our PSA message</vt:lpstr>
      <vt:lpstr>Step 11</vt:lpstr>
      <vt:lpstr>Public Service Announcement</vt:lpstr>
    </vt:vector>
  </TitlesOfParts>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the World of Wonder! #KINDNESS</dc:title>
  <cp:lastModifiedBy>fclyne165@gmail.com</cp:lastModifiedBy>
  <cp:revision>1</cp:revision>
  <dcterms:modified xsi:type="dcterms:W3CDTF">2017-12-21T14:53:36Z</dcterms:modified>
</cp:coreProperties>
</file>