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7" r:id="rId5"/>
    <p:sldId id="268" r:id="rId6"/>
    <p:sldId id="257" r:id="rId7"/>
    <p:sldId id="260" r:id="rId8"/>
    <p:sldId id="270" r:id="rId9"/>
    <p:sldId id="269" r:id="rId10"/>
    <p:sldId id="261" r:id="rId11"/>
    <p:sldId id="262" r:id="rId12"/>
    <p:sldId id="263" r:id="rId13"/>
    <p:sldId id="265" r:id="rId14"/>
    <p:sldId id="264"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462AD97-5863-4166-B6B3-F5563195CA4F}" type="datetimeFigureOut">
              <a:rPr lang="en-US" smtClean="0"/>
              <a:t>3/3/15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842584C-71C8-40AC-8A5C-CB7735D3E55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62AD97-5863-4166-B6B3-F5563195CA4F}" type="datetimeFigureOut">
              <a:rPr lang="en-US" smtClean="0"/>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2584C-71C8-40AC-8A5C-CB7735D3E5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62AD97-5863-4166-B6B3-F5563195CA4F}" type="datetimeFigureOut">
              <a:rPr lang="en-US" smtClean="0"/>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2584C-71C8-40AC-8A5C-CB7735D3E5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62AD97-5863-4166-B6B3-F5563195CA4F}" type="datetimeFigureOut">
              <a:rPr lang="en-US" smtClean="0"/>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2584C-71C8-40AC-8A5C-CB7735D3E5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462AD97-5863-4166-B6B3-F5563195CA4F}" type="datetimeFigureOut">
              <a:rPr lang="en-US" smtClean="0"/>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2584C-71C8-40AC-8A5C-CB7735D3E55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62AD97-5863-4166-B6B3-F5563195CA4F}" type="datetimeFigureOut">
              <a:rPr lang="en-US" smtClean="0"/>
              <a:t>3/3/15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2584C-71C8-40AC-8A5C-CB7735D3E5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462AD97-5863-4166-B6B3-F5563195CA4F}" type="datetimeFigureOut">
              <a:rPr lang="en-US" smtClean="0"/>
              <a:t>3/3/15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42584C-71C8-40AC-8A5C-CB7735D3E5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462AD97-5863-4166-B6B3-F5563195CA4F}" type="datetimeFigureOut">
              <a:rPr lang="en-US" smtClean="0"/>
              <a:t>3/3/15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42584C-71C8-40AC-8A5C-CB7735D3E5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2AD97-5863-4166-B6B3-F5563195CA4F}" type="datetimeFigureOut">
              <a:rPr lang="en-US" smtClean="0"/>
              <a:t>3/3/15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42584C-71C8-40AC-8A5C-CB7735D3E5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62AD97-5863-4166-B6B3-F5563195CA4F}" type="datetimeFigureOut">
              <a:rPr lang="en-US" smtClean="0"/>
              <a:t>3/3/15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2584C-71C8-40AC-8A5C-CB7735D3E5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462AD97-5863-4166-B6B3-F5563195CA4F}" type="datetimeFigureOut">
              <a:rPr lang="en-US" smtClean="0"/>
              <a:t>3/3/15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842584C-71C8-40AC-8A5C-CB7735D3E55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462AD97-5863-4166-B6B3-F5563195CA4F}" type="datetimeFigureOut">
              <a:rPr lang="en-US" smtClean="0"/>
              <a:t>3/3/15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842584C-71C8-40AC-8A5C-CB7735D3E55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biography.com/people/louis-armstrong-9188912/videos/louis-armstrong-what-a-wonderful-world-1550403769" TargetMode="External"/><Relationship Id="rId4" Type="http://schemas.openxmlformats.org/officeDocument/2006/relationships/hyperlink" Target="http://www.pbs.org/jazz/biography/artist_id_armstrong_louis.htm" TargetMode="External"/><Relationship Id="rId5" Type="http://schemas.openxmlformats.org/officeDocument/2006/relationships/hyperlink" Target="http://pbskids.org/chuck/index.html%23/jazz" TargetMode="External"/><Relationship Id="rId6"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hyperlink" Target="http://www.biography.com/people/louis-armstrong-9188912/videos/louis-armstrong-mini-biography-11162179733"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makingmusicfun.net/htm/f_mmf_music_library/hey-kids-meet-louis-armstrong.htmhttp:/www.dailymotion.com/video/x1ysp1_louis-armstrong-what-a-wonderful-wo_musichttp:/www.azlyrics.com/lyrics/louisarmstrong/whatawonderfulworld.html" TargetMode="External"/><Relationship Id="rId4" Type="http://schemas.openxmlformats.org/officeDocument/2006/relationships/hyperlink" Target="https://www.youtube.com/watch?v=kmfeKUNDDYs" TargetMode="External"/><Relationship Id="rId5" Type="http://schemas.openxmlformats.org/officeDocument/2006/relationships/hyperlink" Target="https://www.youtube.com/watch?v=wyLjbMBpGDA" TargetMode="External"/><Relationship Id="rId6"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hyperlink" Target="http://www.redhotjazz.com/louie.htmlhttp:/kidsmusiccorner.co.uk/composers/jazz/louis-armstro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A WONDERFUL WORLD:</a:t>
            </a:r>
            <a:endParaRPr lang="en-US" dirty="0"/>
          </a:p>
        </p:txBody>
      </p:sp>
      <p:sp>
        <p:nvSpPr>
          <p:cNvPr id="3" name="Subtitle 2"/>
          <p:cNvSpPr>
            <a:spLocks noGrp="1"/>
          </p:cNvSpPr>
          <p:nvPr>
            <p:ph type="subTitle" idx="1"/>
          </p:nvPr>
        </p:nvSpPr>
        <p:spPr/>
        <p:txBody>
          <a:bodyPr/>
          <a:lstStyle/>
          <a:p>
            <a:r>
              <a:rPr lang="en-US" dirty="0" smtClean="0"/>
              <a:t>A LOUIS ARMSTRONG WEBQUEST FOR CLASS 5-301</a:t>
            </a:r>
            <a:endParaRPr lang="en-US" dirty="0"/>
          </a:p>
        </p:txBody>
      </p:sp>
      <p:sp>
        <p:nvSpPr>
          <p:cNvPr id="35842" name="AutoShape 2" descr="http://images.bluebeat.com/album/0/6/5/4/1/300_album_1456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LOUSARMSTRONGWONDERFULWORLD.jpg"/>
          <p:cNvPicPr>
            <a:picLocks noChangeAspect="1"/>
          </p:cNvPicPr>
          <p:nvPr/>
        </p:nvPicPr>
        <p:blipFill>
          <a:blip r:embed="rId2" cstate="print"/>
          <a:stretch>
            <a:fillRect/>
          </a:stretch>
        </p:blipFill>
        <p:spPr>
          <a:xfrm>
            <a:off x="6477000" y="4419600"/>
            <a:ext cx="2317750" cy="222504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lnSpcReduction="10000"/>
          </a:bodyPr>
          <a:lstStyle/>
          <a:p>
            <a:r>
              <a:rPr lang="en-US" dirty="0" smtClean="0"/>
              <a:t>Visit as many of these sites as possible to help assist in answering the questions:</a:t>
            </a:r>
          </a:p>
          <a:p>
            <a:r>
              <a:rPr lang="en-US" dirty="0" smtClean="0">
                <a:hlinkClick r:id="rId2"/>
              </a:rPr>
              <a:t>http://www.biography.com/people/louis-armstrong-9188912/videos/louis-armstrong-mini-biography-11162179733</a:t>
            </a:r>
            <a:endParaRPr lang="en-US" dirty="0" smtClean="0"/>
          </a:p>
          <a:p>
            <a:r>
              <a:rPr lang="en-US" dirty="0" smtClean="0">
                <a:hlinkClick r:id="rId3"/>
              </a:rPr>
              <a:t>http://www.biography.com/people/louis-armstrong-9188912/videos/louis-armstrong-what-a-wonderful-world-1550403769</a:t>
            </a:r>
            <a:endParaRPr lang="en-US" dirty="0" smtClean="0"/>
          </a:p>
          <a:p>
            <a:r>
              <a:rPr lang="en-US" dirty="0" smtClean="0">
                <a:hlinkClick r:id="rId4"/>
              </a:rPr>
              <a:t>http://www.pbs.org/jazz/biography/artist_id_armstrong_louis.htm</a:t>
            </a:r>
            <a:endParaRPr lang="en-US" dirty="0" smtClean="0"/>
          </a:p>
          <a:p>
            <a:r>
              <a:rPr lang="en-US" dirty="0" smtClean="0">
                <a:hlinkClick r:id="rId5"/>
              </a:rPr>
              <a:t>http://pbskids.org/chuck/index.html#/jazz</a:t>
            </a:r>
            <a:endParaRPr lang="en-US" dirty="0" smtClean="0"/>
          </a:p>
          <a:p>
            <a:endParaRPr lang="en-US" dirty="0"/>
          </a:p>
        </p:txBody>
      </p:sp>
      <p:pic>
        <p:nvPicPr>
          <p:cNvPr id="4" name="Picture 3" descr="louis-armstrong-360x280.jpg"/>
          <p:cNvPicPr>
            <a:picLocks noChangeAspect="1"/>
          </p:cNvPicPr>
          <p:nvPr/>
        </p:nvPicPr>
        <p:blipFill>
          <a:blip r:embed="rId6" cstate="print"/>
          <a:stretch>
            <a:fillRect/>
          </a:stretch>
        </p:blipFill>
        <p:spPr>
          <a:xfrm>
            <a:off x="3886200" y="533400"/>
            <a:ext cx="2286000" cy="1524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hlinkClick r:id="rId2"/>
            </a:endParaRPr>
          </a:p>
          <a:p>
            <a:r>
              <a:rPr lang="en-US" dirty="0">
                <a:hlinkClick r:id="rId2"/>
              </a:rPr>
              <a:t>http://historyoftheharlemrenaissance.weebly.com/</a:t>
            </a:r>
            <a:r>
              <a:rPr lang="en-US" dirty="0" smtClean="0">
                <a:hlinkClick r:id="rId2"/>
              </a:rPr>
              <a:t>musicians.html</a:t>
            </a:r>
            <a:endParaRPr lang="en-US" smtClean="0">
              <a:hlinkClick r:id="rId2"/>
            </a:endParaRPr>
          </a:p>
          <a:p>
            <a:r>
              <a:rPr lang="en-US" smtClean="0">
                <a:hlinkClick r:id="rId2"/>
              </a:rPr>
              <a:t>http</a:t>
            </a:r>
            <a:r>
              <a:rPr lang="en-US" dirty="0" smtClean="0">
                <a:hlinkClick r:id="rId2"/>
              </a:rPr>
              <a:t>://www.redhotjazz.com/louie.htmlhttp://kidsmusiccorner.co.uk/composers/jazz/louis-armstrong/</a:t>
            </a:r>
            <a:endParaRPr lang="en-US" dirty="0" smtClean="0"/>
          </a:p>
          <a:p>
            <a:r>
              <a:rPr lang="en-US" dirty="0" smtClean="0">
                <a:hlinkClick r:id="rId3"/>
              </a:rPr>
              <a:t>http://www.makingmusicfun.net/htm/f_mmf_music_library/hey-kids-meet-louis-armstrong.htmhttp://www.dailymotion.com/video/x1ysp1_louis-armstrong-what-a-wonderful-wo_musichttp://www.azlyrics.com/lyrics/louisarmstrong/whatawonderfulworld.html</a:t>
            </a:r>
            <a:endParaRPr lang="en-US" dirty="0" smtClean="0"/>
          </a:p>
          <a:p>
            <a:r>
              <a:rPr lang="en-US" dirty="0" smtClean="0">
                <a:hlinkClick r:id="rId4"/>
              </a:rPr>
              <a:t>https://www.youtube.com/watch?v=kmfeKUNDDYs</a:t>
            </a:r>
            <a:endParaRPr lang="en-US" dirty="0" smtClean="0"/>
          </a:p>
          <a:p>
            <a:r>
              <a:rPr lang="en-US" dirty="0" smtClean="0">
                <a:hlinkClick r:id="rId5"/>
              </a:rPr>
              <a:t>https://www.youtube.com/watch?v=wyLjbMBpGDA</a:t>
            </a:r>
            <a:endParaRPr lang="en-US" dirty="0" smtClean="0"/>
          </a:p>
          <a:p>
            <a:endParaRPr lang="en-US" dirty="0" smtClean="0"/>
          </a:p>
          <a:p>
            <a:endParaRPr lang="en-US" dirty="0"/>
          </a:p>
        </p:txBody>
      </p:sp>
      <p:pic>
        <p:nvPicPr>
          <p:cNvPr id="4" name="Picture 3" descr="louis-armstrong1.jpg"/>
          <p:cNvPicPr>
            <a:picLocks noChangeAspect="1"/>
          </p:cNvPicPr>
          <p:nvPr/>
        </p:nvPicPr>
        <p:blipFill>
          <a:blip r:embed="rId6" cstate="print"/>
          <a:stretch>
            <a:fillRect/>
          </a:stretch>
        </p:blipFill>
        <p:spPr>
          <a:xfrm>
            <a:off x="5835266" y="152400"/>
            <a:ext cx="1636005" cy="16764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normAutofit fontScale="25000" lnSpcReduction="20000"/>
          </a:bodyPr>
          <a:lstStyle/>
          <a:p>
            <a:pPr fontAlgn="t"/>
            <a:r>
              <a:rPr lang="en-US" dirty="0" smtClean="0"/>
              <a:t> </a:t>
            </a:r>
          </a:p>
          <a:p>
            <a:pPr fontAlgn="t"/>
            <a:r>
              <a:rPr lang="en-US" sz="8000" dirty="0" smtClean="0"/>
              <a:t>Organization and Content :</a:t>
            </a:r>
          </a:p>
          <a:p>
            <a:pPr fontAlgn="t"/>
            <a:r>
              <a:rPr lang="en-US" sz="8000" dirty="0" smtClean="0"/>
              <a:t>1-Little to no comprehensive organization.</a:t>
            </a:r>
          </a:p>
          <a:p>
            <a:pPr fontAlgn="t"/>
            <a:r>
              <a:rPr lang="en-US" sz="8000" dirty="0" smtClean="0"/>
              <a:t>1-Inappropriate and/or unclear content. Responses not geared at all towards questions. No insight shown</a:t>
            </a:r>
          </a:p>
          <a:p>
            <a:pPr fontAlgn="t"/>
            <a:r>
              <a:rPr lang="en-US" sz="8000" dirty="0" smtClean="0"/>
              <a:t>2-Moderate organization.</a:t>
            </a:r>
          </a:p>
          <a:p>
            <a:pPr fontAlgn="t"/>
            <a:r>
              <a:rPr lang="en-US" sz="8000" dirty="0" smtClean="0"/>
              <a:t>2-Appropriate but minimal content. Responses could be more geared towards questions. More insight could be shown.</a:t>
            </a:r>
          </a:p>
          <a:p>
            <a:pPr fontAlgn="t"/>
            <a:r>
              <a:rPr lang="en-US" sz="8000" dirty="0" smtClean="0"/>
              <a:t>3-Well organized.</a:t>
            </a:r>
          </a:p>
          <a:p>
            <a:pPr fontAlgn="t"/>
            <a:r>
              <a:rPr lang="en-US" sz="8000" dirty="0" smtClean="0"/>
              <a:t>-Appropriate content. Responses mostly geared towards questions. Some insight shown.</a:t>
            </a:r>
          </a:p>
          <a:p>
            <a:pPr fontAlgn="t"/>
            <a:r>
              <a:rPr lang="en-US" sz="8000" dirty="0" smtClean="0"/>
              <a:t>4-Very well organized. </a:t>
            </a:r>
          </a:p>
          <a:p>
            <a:pPr fontAlgn="t"/>
            <a:r>
              <a:rPr lang="en-US" sz="8000" dirty="0" smtClean="0"/>
              <a:t>4-Adaptable working content and easily understood. Responses entirely geared towards questions. A lot of insight shown</a:t>
            </a:r>
            <a:br>
              <a:rPr lang="en-US" sz="8000" dirty="0" smtClean="0"/>
            </a:br>
            <a:endParaRPr lang="en-US" sz="8000" dirty="0" smtClean="0"/>
          </a:p>
          <a:p>
            <a:pPr fontAlgn="t"/>
            <a:r>
              <a:rPr lang="en-US" dirty="0" smtClean="0"/>
              <a:t> </a:t>
            </a:r>
          </a:p>
          <a:p>
            <a:pPr fontAlgn="t"/>
            <a:r>
              <a:rPr lang="en-US" dirty="0" smtClean="0"/>
              <a:t> </a:t>
            </a:r>
          </a:p>
          <a:p>
            <a:pPr fontAlgn="t"/>
            <a:r>
              <a:rPr lang="en-US" dirty="0" smtClean="0"/>
              <a:t> </a:t>
            </a:r>
          </a:p>
          <a:p>
            <a:pPr fontAlgn="t"/>
            <a:r>
              <a:rPr lang="en-US" dirty="0" smtClean="0"/>
              <a:t> </a:t>
            </a:r>
          </a:p>
          <a:p>
            <a:pPr fontAlgn="t"/>
            <a:r>
              <a:rPr lang="en-US" dirty="0" smtClean="0"/>
              <a:t/>
            </a:r>
            <a:br>
              <a:rPr lang="en-US" dirty="0" smtClean="0"/>
            </a:br>
            <a:endParaRPr lang="en-US" dirty="0"/>
          </a:p>
        </p:txBody>
      </p:sp>
      <p:pic>
        <p:nvPicPr>
          <p:cNvPr id="4" name="Picture 3" descr="LOUSARMSTRONGWONDERFULWORLD.jpg"/>
          <p:cNvPicPr>
            <a:picLocks noChangeAspect="1"/>
          </p:cNvPicPr>
          <p:nvPr/>
        </p:nvPicPr>
        <p:blipFill>
          <a:blip r:embed="rId2" cstate="print"/>
          <a:stretch>
            <a:fillRect/>
          </a:stretch>
        </p:blipFill>
        <p:spPr>
          <a:xfrm>
            <a:off x="5715000" y="228600"/>
            <a:ext cx="2317750" cy="222504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4</a:t>
            </a:r>
            <a:endParaRPr lang="en-US" dirty="0"/>
          </a:p>
        </p:txBody>
      </p:sp>
      <p:sp>
        <p:nvSpPr>
          <p:cNvPr id="4" name="Rectangle 3"/>
          <p:cNvSpPr/>
          <p:nvPr/>
        </p:nvSpPr>
        <p:spPr>
          <a:xfrm>
            <a:off x="2286000" y="2286000"/>
            <a:ext cx="4038600" cy="4801314"/>
          </a:xfrm>
          <a:prstGeom prst="rect">
            <a:avLst/>
          </a:prstGeom>
        </p:spPr>
        <p:txBody>
          <a:bodyPr wrap="square">
            <a:spAutoFit/>
          </a:bodyPr>
          <a:lstStyle/>
          <a:p>
            <a:pPr fontAlgn="t"/>
            <a:r>
              <a:rPr lang="en-US" dirty="0" smtClean="0"/>
              <a:t>Research:</a:t>
            </a:r>
          </a:p>
          <a:p>
            <a:pPr fontAlgn="t"/>
            <a:r>
              <a:rPr lang="en-US" dirty="0" smtClean="0"/>
              <a:t>1-Little to no research.</a:t>
            </a:r>
          </a:p>
          <a:p>
            <a:pPr fontAlgn="t"/>
            <a:r>
              <a:rPr lang="en-US" dirty="0" smtClean="0"/>
              <a:t>1-N0 to few sources cited. Research copied </a:t>
            </a:r>
            <a:r>
              <a:rPr lang="en-US" dirty="0" err="1" smtClean="0"/>
              <a:t>ver</a:t>
            </a:r>
            <a:r>
              <a:rPr lang="en-US" dirty="0" smtClean="0"/>
              <a:t> </a:t>
            </a:r>
            <a:r>
              <a:rPr lang="en-US" dirty="0" err="1" smtClean="0"/>
              <a:t>batim</a:t>
            </a:r>
            <a:r>
              <a:rPr lang="en-US" dirty="0" smtClean="0"/>
              <a:t> (plagiarized)</a:t>
            </a:r>
            <a:br>
              <a:rPr lang="en-US" dirty="0" smtClean="0"/>
            </a:br>
            <a:endParaRPr lang="en-US" dirty="0" smtClean="0"/>
          </a:p>
          <a:p>
            <a:pPr fontAlgn="t"/>
            <a:r>
              <a:rPr lang="en-US" dirty="0" smtClean="0"/>
              <a:t>2-Adequate research.</a:t>
            </a:r>
          </a:p>
          <a:p>
            <a:pPr fontAlgn="t"/>
            <a:r>
              <a:rPr lang="en-US" dirty="0" smtClean="0"/>
              <a:t>2-Small amount of sources cited. Some research copies—some paraphrased.</a:t>
            </a:r>
            <a:br>
              <a:rPr lang="en-US" dirty="0" smtClean="0"/>
            </a:br>
            <a:endParaRPr lang="en-US" dirty="0" smtClean="0"/>
          </a:p>
          <a:p>
            <a:pPr fontAlgn="t"/>
            <a:r>
              <a:rPr lang="en-US" dirty="0" smtClean="0"/>
              <a:t>3-Thorough research</a:t>
            </a:r>
          </a:p>
          <a:p>
            <a:pPr fontAlgn="t"/>
            <a:r>
              <a:rPr lang="en-US" dirty="0" smtClean="0"/>
              <a:t>3-Adequate number of sources cited-most research paraphrased and put in own words</a:t>
            </a:r>
          </a:p>
          <a:p>
            <a:pPr fontAlgn="t"/>
            <a:r>
              <a:rPr lang="en-US" dirty="0" smtClean="0"/>
              <a:t>4-Exceptional research.</a:t>
            </a:r>
          </a:p>
          <a:p>
            <a:pPr fontAlgn="t"/>
            <a:r>
              <a:rPr lang="en-US" dirty="0" smtClean="0"/>
              <a:t>-Many effective sources cited. All info paraphrased and put in own words</a:t>
            </a:r>
            <a:br>
              <a:rPr lang="en-US" dirty="0" smtClean="0"/>
            </a:br>
            <a:endParaRPr lang="en-US" dirty="0" smtClean="0"/>
          </a:p>
        </p:txBody>
      </p:sp>
      <p:pic>
        <p:nvPicPr>
          <p:cNvPr id="5" name="Picture 4" descr="louis-armstrong-360x280.jpg"/>
          <p:cNvPicPr>
            <a:picLocks noChangeAspect="1"/>
          </p:cNvPicPr>
          <p:nvPr/>
        </p:nvPicPr>
        <p:blipFill>
          <a:blip r:embed="rId2" cstate="print"/>
          <a:stretch>
            <a:fillRect/>
          </a:stretch>
        </p:blipFill>
        <p:spPr>
          <a:xfrm>
            <a:off x="5181600" y="381000"/>
            <a:ext cx="2971800" cy="19812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normAutofit fontScale="62500" lnSpcReduction="20000"/>
          </a:bodyPr>
          <a:lstStyle/>
          <a:p>
            <a:pPr fontAlgn="t"/>
            <a:r>
              <a:rPr lang="en-US" dirty="0" smtClean="0"/>
              <a:t>PRESENTATION:</a:t>
            </a:r>
          </a:p>
          <a:p>
            <a:pPr fontAlgn="t"/>
            <a:r>
              <a:rPr lang="en-US" dirty="0" smtClean="0"/>
              <a:t> </a:t>
            </a:r>
          </a:p>
          <a:p>
            <a:pPr fontAlgn="t"/>
            <a:r>
              <a:rPr lang="en-US" dirty="0" smtClean="0"/>
              <a:t> </a:t>
            </a:r>
          </a:p>
          <a:p>
            <a:pPr fontAlgn="t"/>
            <a:r>
              <a:rPr lang="en-US" dirty="0" smtClean="0"/>
              <a:t>1-Not aesthetically pleasing.</a:t>
            </a:r>
          </a:p>
          <a:p>
            <a:pPr fontAlgn="t"/>
            <a:r>
              <a:rPr lang="en-US" dirty="0" smtClean="0"/>
              <a:t>1-Difficult to comprehend and/or follow.</a:t>
            </a:r>
          </a:p>
          <a:p>
            <a:pPr fontAlgn="t"/>
            <a:r>
              <a:rPr lang="en-US" dirty="0" smtClean="0"/>
              <a:t>2-Slightly appealing.</a:t>
            </a:r>
          </a:p>
          <a:p>
            <a:pPr fontAlgn="t"/>
            <a:r>
              <a:rPr lang="en-US" dirty="0" smtClean="0"/>
              <a:t>2-Not easily followed.</a:t>
            </a:r>
          </a:p>
          <a:p>
            <a:pPr fontAlgn="t"/>
            <a:r>
              <a:rPr lang="en-US" dirty="0" smtClean="0"/>
              <a:t>3-Aesthetically pleasing.</a:t>
            </a:r>
          </a:p>
          <a:p>
            <a:pPr fontAlgn="t"/>
            <a:r>
              <a:rPr lang="en-US" dirty="0" smtClean="0"/>
              <a:t>3-Easily comprehended and followed.</a:t>
            </a:r>
          </a:p>
          <a:p>
            <a:pPr fontAlgn="t"/>
            <a:r>
              <a:rPr lang="en-US" dirty="0" smtClean="0"/>
              <a:t>4-Outstanding visual properties.</a:t>
            </a:r>
          </a:p>
          <a:p>
            <a:pPr fontAlgn="t"/>
            <a:r>
              <a:rPr lang="en-US" dirty="0" smtClean="0"/>
              <a:t>4-Comprehensive without question.</a:t>
            </a:r>
          </a:p>
          <a:p>
            <a:pPr fontAlgn="t"/>
            <a:r>
              <a:rPr lang="en-US" dirty="0" smtClean="0"/>
              <a:t> </a:t>
            </a:r>
          </a:p>
          <a:p>
            <a:pPr fontAlgn="t"/>
            <a:r>
              <a:rPr lang="en-US" dirty="0" smtClean="0"/>
              <a:t> </a:t>
            </a:r>
          </a:p>
          <a:p>
            <a:pPr fontAlgn="t"/>
            <a:r>
              <a:rPr lang="en-US" dirty="0" smtClean="0"/>
              <a:t> </a:t>
            </a:r>
          </a:p>
          <a:p>
            <a:pPr fontAlgn="t"/>
            <a:r>
              <a:rPr lang="en-US" dirty="0" smtClean="0"/>
              <a:t> </a:t>
            </a:r>
          </a:p>
          <a:p>
            <a:r>
              <a:rPr lang="en-US" dirty="0" smtClean="0"/>
              <a:t/>
            </a:r>
            <a:br>
              <a:rPr lang="en-US" dirty="0" smtClean="0"/>
            </a:br>
            <a:endParaRPr lang="en-US" dirty="0" smtClean="0"/>
          </a:p>
          <a:p>
            <a:endParaRPr lang="en-US" dirty="0"/>
          </a:p>
        </p:txBody>
      </p:sp>
      <p:pic>
        <p:nvPicPr>
          <p:cNvPr id="4" name="Picture 3" descr="louis-armstrong1.jpg"/>
          <p:cNvPicPr>
            <a:picLocks noChangeAspect="1"/>
          </p:cNvPicPr>
          <p:nvPr/>
        </p:nvPicPr>
        <p:blipFill>
          <a:blip r:embed="rId2" cstate="print"/>
          <a:stretch>
            <a:fillRect/>
          </a:stretch>
        </p:blipFill>
        <p:spPr>
          <a:xfrm>
            <a:off x="5835266" y="152400"/>
            <a:ext cx="1636005" cy="16764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normAutofit lnSpcReduction="10000"/>
          </a:bodyPr>
          <a:lstStyle/>
          <a:p>
            <a:pPr fontAlgn="t"/>
            <a:r>
              <a:rPr lang="en-US" dirty="0" smtClean="0"/>
              <a:t> </a:t>
            </a:r>
          </a:p>
          <a:p>
            <a:pPr fontAlgn="t"/>
            <a:r>
              <a:rPr lang="en-US" dirty="0" smtClean="0"/>
              <a:t>Effectiveness </a:t>
            </a:r>
            <a:br>
              <a:rPr lang="en-US" dirty="0" smtClean="0"/>
            </a:br>
            <a:endParaRPr lang="en-US" dirty="0" smtClean="0"/>
          </a:p>
          <a:p>
            <a:pPr fontAlgn="t"/>
            <a:r>
              <a:rPr lang="en-US" dirty="0" smtClean="0"/>
              <a:t>1-Not effective.</a:t>
            </a:r>
          </a:p>
          <a:p>
            <a:pPr fontAlgn="t"/>
            <a:r>
              <a:rPr lang="en-US" dirty="0" smtClean="0"/>
              <a:t>2-Moderately effective.</a:t>
            </a:r>
          </a:p>
          <a:p>
            <a:pPr fontAlgn="t"/>
            <a:r>
              <a:rPr lang="en-US" dirty="0" smtClean="0"/>
              <a:t>2-Participants gain some knowledge.</a:t>
            </a:r>
          </a:p>
          <a:p>
            <a:pPr fontAlgn="t"/>
            <a:r>
              <a:rPr lang="en-US" dirty="0" smtClean="0"/>
              <a:t>3-Effective.</a:t>
            </a:r>
          </a:p>
          <a:p>
            <a:pPr fontAlgn="t"/>
            <a:r>
              <a:rPr lang="en-US" dirty="0" smtClean="0"/>
              <a:t>3-Participants gain acceptable amount of knowledge.</a:t>
            </a:r>
          </a:p>
          <a:p>
            <a:pPr fontAlgn="t"/>
            <a:r>
              <a:rPr lang="en-US" dirty="0" smtClean="0"/>
              <a:t>4-Very effective.</a:t>
            </a:r>
          </a:p>
          <a:p>
            <a:pPr fontAlgn="t"/>
            <a:r>
              <a:rPr lang="en-US" dirty="0" smtClean="0"/>
              <a:t>4-Participants gain a wealth of knowledge.</a:t>
            </a:r>
          </a:p>
          <a:p>
            <a:endParaRPr lang="en-US" dirty="0"/>
          </a:p>
        </p:txBody>
      </p:sp>
      <p:pic>
        <p:nvPicPr>
          <p:cNvPr id="4" name="Picture 3" descr="louis-armstrong1.jpg"/>
          <p:cNvPicPr>
            <a:picLocks noChangeAspect="1"/>
          </p:cNvPicPr>
          <p:nvPr/>
        </p:nvPicPr>
        <p:blipFill>
          <a:blip r:embed="rId2" cstate="print"/>
          <a:stretch>
            <a:fillRect/>
          </a:stretch>
        </p:blipFill>
        <p:spPr>
          <a:xfrm>
            <a:off x="4572000" y="762000"/>
            <a:ext cx="1908672" cy="1955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lvl="0"/>
            <a:r>
              <a:rPr lang="en-US" sz="1800" b="1" dirty="0" smtClean="0"/>
              <a:t>Louis Armstrong was the greatest of all Jazz musicians. Armstrong defined what it was to play Jazz. His amazing technical abilities, the joy and spontaneity, and amazingly quick, inventive musical mind still dominate Jazz to this day. Only Charlie Parker comes close to having as much influence on the history of Jazz as Louis Armstrong did. Like almost all early Jazz musicians, Louis was from New Orleans, from a very poor family and overcame a lot of adversity in his life to become one of the most-admired musicians ever. </a:t>
            </a:r>
            <a:endParaRPr lang="en-US" sz="2000" dirty="0"/>
          </a:p>
        </p:txBody>
      </p:sp>
      <p:pic>
        <p:nvPicPr>
          <p:cNvPr id="4" name="Picture 3" descr="louis-armstrong-360x280.jpg"/>
          <p:cNvPicPr>
            <a:picLocks noChangeAspect="1"/>
          </p:cNvPicPr>
          <p:nvPr/>
        </p:nvPicPr>
        <p:blipFill>
          <a:blip r:embed="rId2" cstate="print"/>
          <a:stretch>
            <a:fillRect/>
          </a:stretch>
        </p:blipFill>
        <p:spPr>
          <a:xfrm>
            <a:off x="3810000" y="4495800"/>
            <a:ext cx="2971800" cy="1981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idx="1"/>
          </p:nvPr>
        </p:nvSpPr>
        <p:spPr/>
        <p:txBody>
          <a:bodyPr>
            <a:normAutofit/>
          </a:bodyPr>
          <a:lstStyle/>
          <a:p>
            <a:pPr lvl="0"/>
            <a:r>
              <a:rPr lang="en-US" sz="1800" b="1" dirty="0" smtClean="0"/>
              <a:t>In this </a:t>
            </a:r>
            <a:r>
              <a:rPr lang="en-US" sz="1800" b="1" dirty="0" err="1" smtClean="0"/>
              <a:t>webquest</a:t>
            </a:r>
            <a:r>
              <a:rPr lang="en-US" sz="1800" b="1" dirty="0" smtClean="0"/>
              <a:t>, you will:</a:t>
            </a:r>
          </a:p>
          <a:p>
            <a:r>
              <a:rPr lang="en-US" sz="1800" b="1" dirty="0" smtClean="0"/>
              <a:t> learn more about his life (including the time he spent living in Corona, Queens!)</a:t>
            </a:r>
          </a:p>
          <a:p>
            <a:r>
              <a:rPr lang="en-US" sz="1800" b="1" dirty="0" smtClean="0"/>
              <a:t>Learn about his cultural contributions</a:t>
            </a:r>
          </a:p>
          <a:p>
            <a:r>
              <a:rPr lang="en-US" sz="1800" b="1" dirty="0" smtClean="0"/>
              <a:t>Learn why and how his life was unusual and remarkable</a:t>
            </a:r>
          </a:p>
          <a:p>
            <a:r>
              <a:rPr lang="en-US" sz="1800" b="1" dirty="0" smtClean="0"/>
              <a:t>Learn about his lasting legacy </a:t>
            </a:r>
          </a:p>
          <a:p>
            <a:r>
              <a:rPr lang="en-US" sz="1800" b="1" dirty="0" smtClean="0"/>
              <a:t>Record note facts about Louis Armstrong and new vocabulary words that pertain to him and the Harlem Renaissance</a:t>
            </a:r>
            <a:endParaRPr lang="en-US" sz="1800" b="1" dirty="0"/>
          </a:p>
        </p:txBody>
      </p:sp>
      <p:pic>
        <p:nvPicPr>
          <p:cNvPr id="4" name="Picture 3" descr="louis-armstrong1.jpg"/>
          <p:cNvPicPr>
            <a:picLocks noChangeAspect="1"/>
          </p:cNvPicPr>
          <p:nvPr/>
        </p:nvPicPr>
        <p:blipFill>
          <a:blip r:embed="rId2" cstate="print"/>
          <a:stretch>
            <a:fillRect/>
          </a:stretch>
        </p:blipFill>
        <p:spPr>
          <a:xfrm>
            <a:off x="6553200" y="4419600"/>
            <a:ext cx="1908672" cy="1955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idx="1"/>
          </p:nvPr>
        </p:nvSpPr>
        <p:spPr/>
        <p:txBody>
          <a:bodyPr/>
          <a:lstStyle/>
          <a:p>
            <a:r>
              <a:rPr lang="en-US" b="1" dirty="0" smtClean="0"/>
              <a:t>WE WILL FOCUS ON THE FOLLOWING ESSENTIAL QUESTIONS: </a:t>
            </a:r>
          </a:p>
          <a:p>
            <a:r>
              <a:rPr lang="en-US" b="1" dirty="0"/>
              <a:t>How did Louis Armstrong affect and impact pop culture and society</a:t>
            </a:r>
            <a:r>
              <a:rPr lang="en-US" b="1" dirty="0" smtClean="0"/>
              <a:t>?</a:t>
            </a:r>
          </a:p>
          <a:p>
            <a:r>
              <a:rPr lang="en-US" b="1" dirty="0" smtClean="0"/>
              <a:t> </a:t>
            </a:r>
            <a:r>
              <a:rPr lang="en-US" b="1" dirty="0"/>
              <a:t>How was he impacted by the environment or society in which he lived in? (zeitgeist) </a:t>
            </a:r>
            <a:endParaRPr lang="en-US" b="1" dirty="0" smtClean="0"/>
          </a:p>
          <a:p>
            <a:r>
              <a:rPr lang="en-US" b="1" dirty="0" smtClean="0"/>
              <a:t>What </a:t>
            </a:r>
            <a:r>
              <a:rPr lang="en-US" b="1" dirty="0"/>
              <a:t>important life lessons does he teach us about life? In other words, what is Louis’ legacy?</a:t>
            </a:r>
            <a:r>
              <a:rPr lang="en-US" dirty="0"/>
              <a:t> </a:t>
            </a:r>
          </a:p>
        </p:txBody>
      </p:sp>
    </p:spTree>
    <p:extLst>
      <p:ext uri="{BB962C8B-B14F-4D97-AF65-F5344CB8AC3E}">
        <p14:creationId xmlns:p14="http://schemas.microsoft.com/office/powerpoint/2010/main" val="906781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5" name="Content Placeholder 4"/>
          <p:cNvSpPr>
            <a:spLocks noGrp="1"/>
          </p:cNvSpPr>
          <p:nvPr>
            <p:ph idx="1"/>
          </p:nvPr>
        </p:nvSpPr>
        <p:spPr/>
        <p:txBody>
          <a:bodyPr/>
          <a:lstStyle/>
          <a:p>
            <a:r>
              <a:rPr lang="en-US" b="1" dirty="0" smtClean="0"/>
              <a:t>YOU AND YOUR PARTNER WILL THINK OF A CREATIVE PRESENTATION-PRODUCT OF YOUR FINDINGS. IT CAN BE MULTI-MEDIA, THREE DIMENSIONAL, FLAT OR ANYTHING ELSE YOU CAN THINK OF! BE CREATIVE!</a:t>
            </a:r>
          </a:p>
          <a:p>
            <a:endParaRPr lang="en-US" b="1" dirty="0"/>
          </a:p>
        </p:txBody>
      </p:sp>
      <p:pic>
        <p:nvPicPr>
          <p:cNvPr id="8" name="Picture 7" descr="LOUSARMSTRONGWONDERFULWORLD.jpg"/>
          <p:cNvPicPr>
            <a:picLocks noChangeAspect="1"/>
          </p:cNvPicPr>
          <p:nvPr/>
        </p:nvPicPr>
        <p:blipFill>
          <a:blip r:embed="rId2" cstate="print"/>
          <a:stretch>
            <a:fillRect/>
          </a:stretch>
        </p:blipFill>
        <p:spPr>
          <a:xfrm>
            <a:off x="6477000" y="4419600"/>
            <a:ext cx="2317750" cy="2225040"/>
          </a:xfrm>
          <a:prstGeom prst="rect">
            <a:avLst/>
          </a:prstGeom>
        </p:spPr>
      </p:pic>
    </p:spTree>
    <p:extLst>
      <p:ext uri="{BB962C8B-B14F-4D97-AF65-F5344CB8AC3E}">
        <p14:creationId xmlns:p14="http://schemas.microsoft.com/office/powerpoint/2010/main" val="1415536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TASK:</a:t>
            </a:r>
            <a:endParaRPr lang="en-US" dirty="0"/>
          </a:p>
        </p:txBody>
      </p:sp>
      <p:sp>
        <p:nvSpPr>
          <p:cNvPr id="2" name="Content Placeholder 1"/>
          <p:cNvSpPr>
            <a:spLocks noGrp="1"/>
          </p:cNvSpPr>
          <p:nvPr>
            <p:ph idx="1"/>
          </p:nvPr>
        </p:nvSpPr>
        <p:spPr/>
        <p:txBody>
          <a:bodyPr>
            <a:normAutofit fontScale="92500" lnSpcReduction="20000"/>
          </a:bodyPr>
          <a:lstStyle/>
          <a:p>
            <a:r>
              <a:rPr lang="en-US" dirty="0" smtClean="0"/>
              <a:t>AFTER VISITING AS MANY OF THE FOLLOWING SITES, YOU AND YOUR PARTNER WILL THOUGHTFULLY ANSWER THE FOLLOWING QUESTIONS:</a:t>
            </a:r>
          </a:p>
          <a:p>
            <a:pPr lvl="0"/>
            <a:r>
              <a:rPr lang="en-US" dirty="0" smtClean="0"/>
              <a:t>How was this person's life unusual or remarkable?</a:t>
            </a:r>
          </a:p>
          <a:p>
            <a:pPr lvl="0"/>
            <a:r>
              <a:rPr lang="en-US" dirty="0" smtClean="0"/>
              <a:t>How was this person's life admirable?</a:t>
            </a:r>
          </a:p>
          <a:p>
            <a:pPr lvl="0"/>
            <a:r>
              <a:rPr lang="en-US" dirty="0" smtClean="0"/>
              <a:t>What personal qualities shaped this person and made him or her influential?</a:t>
            </a:r>
          </a:p>
          <a:p>
            <a:r>
              <a:rPr lang="en-US" dirty="0" smtClean="0"/>
              <a:t>Which quality or trait was most beneficial? </a:t>
            </a:r>
          </a:p>
          <a:p>
            <a:r>
              <a:rPr lang="en-US" dirty="0" smtClean="0"/>
              <a:t>To what extend did your person depend on assistance from a mentor? To what extent did he or she have a support network of friends and colleagues? How did this affect his or her work and personal life?</a:t>
            </a:r>
          </a:p>
          <a:p>
            <a:pPr lvl="0"/>
            <a:endParaRPr lang="en-US" dirty="0" smtClean="0"/>
          </a:p>
          <a:p>
            <a:endParaRPr lang="en-US" dirty="0" smtClean="0"/>
          </a:p>
          <a:p>
            <a:pPr marL="514350" indent="-514350">
              <a:buNone/>
            </a:pPr>
            <a:endParaRPr lang="en-US" dirty="0"/>
          </a:p>
        </p:txBody>
      </p:sp>
      <p:pic>
        <p:nvPicPr>
          <p:cNvPr id="4" name="Picture 3" descr="louisarmstrongpic.jpg"/>
          <p:cNvPicPr>
            <a:picLocks noChangeAspect="1"/>
          </p:cNvPicPr>
          <p:nvPr/>
        </p:nvPicPr>
        <p:blipFill>
          <a:blip r:embed="rId2" cstate="print"/>
          <a:stretch>
            <a:fillRect/>
          </a:stretch>
        </p:blipFill>
        <p:spPr>
          <a:xfrm>
            <a:off x="3810000" y="76200"/>
            <a:ext cx="1752600" cy="17526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What do you think it means to be a hero? Was your person a "hero"? Why? Why not? How is a hero different from a celebrity?</a:t>
            </a:r>
          </a:p>
          <a:p>
            <a:pPr lvl="0"/>
            <a:r>
              <a:rPr lang="en-US" dirty="0" smtClean="0"/>
              <a:t>How was your person shaped by the environment or society in which he or she lived? Did he or she rebel against that environment? Did rebelling work? How and to what extent? (Reaction to Little Rock 9-1957) </a:t>
            </a:r>
          </a:p>
          <a:p>
            <a:pPr lvl="0"/>
            <a:r>
              <a:rPr lang="en-US" dirty="0" smtClean="0"/>
              <a:t>Analyze lyrics to “Wonderful World.” What do you think the message is? How does that compare to what Armstrong has said about the song?</a:t>
            </a:r>
          </a:p>
          <a:p>
            <a:pPr lvl="0"/>
            <a:r>
              <a:rPr lang="en-US" dirty="0" smtClean="0"/>
              <a:t>If you could talk to this person now, what would you ask &amp; why?</a:t>
            </a:r>
          </a:p>
          <a:p>
            <a:pPr lvl="0"/>
            <a:r>
              <a:rPr lang="en-US" dirty="0" smtClean="0"/>
              <a:t>What lessons can we learn from the life of this person?</a:t>
            </a:r>
          </a:p>
          <a:p>
            <a:pPr lvl="0"/>
            <a:endParaRPr lang="en-US" dirty="0" smtClean="0"/>
          </a:p>
          <a:p>
            <a:endParaRPr lang="en-US" dirty="0"/>
          </a:p>
        </p:txBody>
      </p:sp>
      <p:pic>
        <p:nvPicPr>
          <p:cNvPr id="4" name="Picture 3" descr="louisarmstrongpic.jpg"/>
          <p:cNvPicPr>
            <a:picLocks noChangeAspect="1"/>
          </p:cNvPicPr>
          <p:nvPr/>
        </p:nvPicPr>
        <p:blipFill>
          <a:blip r:embed="rId2" cstate="print"/>
          <a:stretch>
            <a:fillRect/>
          </a:stretch>
        </p:blipFill>
        <p:spPr>
          <a:xfrm>
            <a:off x="3810000" y="76200"/>
            <a:ext cx="1752600" cy="17526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pic>
        <p:nvPicPr>
          <p:cNvPr id="7" name="Content Placeholder 6" descr="1000509261001_2013852290001_Bio-Biography-Louis-Armstrong-SF-2.jpg"/>
          <p:cNvPicPr>
            <a:picLocks noGrp="1" noChangeAspect="1"/>
          </p:cNvPicPr>
          <p:nvPr>
            <p:ph idx="1"/>
          </p:nvPr>
        </p:nvPicPr>
        <p:blipFill>
          <a:blip r:embed="rId2">
            <a:extLst>
              <a:ext uri="{28A0092B-C50C-407E-A947-70E740481C1C}">
                <a14:useLocalDpi xmlns:a14="http://schemas.microsoft.com/office/drawing/2010/main" val="0"/>
              </a:ext>
            </a:extLst>
          </a:blip>
          <a:srcRect t="2589" b="2589"/>
          <a:stretch>
            <a:fillRect/>
          </a:stretch>
        </p:blipFill>
        <p:spPr>
          <a:xfrm>
            <a:off x="4864554" y="-21771"/>
            <a:ext cx="3898446" cy="2079171"/>
          </a:xfrm>
        </p:spPr>
      </p:pic>
      <p:sp>
        <p:nvSpPr>
          <p:cNvPr id="8" name="TextBox 7"/>
          <p:cNvSpPr txBox="1"/>
          <p:nvPr/>
        </p:nvSpPr>
        <p:spPr>
          <a:xfrm>
            <a:off x="961571" y="2703286"/>
            <a:ext cx="8311190" cy="2246769"/>
          </a:xfrm>
          <a:prstGeom prst="rect">
            <a:avLst/>
          </a:prstGeom>
          <a:noFill/>
        </p:spPr>
        <p:txBody>
          <a:bodyPr wrap="none" rtlCol="0">
            <a:spAutoFit/>
          </a:bodyPr>
          <a:lstStyle/>
          <a:p>
            <a:r>
              <a:rPr lang="en-US" sz="2000" b="1" dirty="0" smtClean="0"/>
              <a:t>YOU WILL ALSO INDEPENDENTLY WRITE A FIVE PARAGRAPH </a:t>
            </a:r>
          </a:p>
          <a:p>
            <a:r>
              <a:rPr lang="en-US" sz="2000" b="1" dirty="0" smtClean="0"/>
              <a:t>ESSAY IN WHICH YOU SELECT AN IMPORTANT IDEA-THEME-</a:t>
            </a:r>
          </a:p>
          <a:p>
            <a:r>
              <a:rPr lang="en-US" sz="2000" b="1" dirty="0" smtClean="0"/>
              <a:t>MESSAGE YOU WISH TO SHARE ABOUT LOUIS ARMSTONG</a:t>
            </a:r>
          </a:p>
          <a:p>
            <a:r>
              <a:rPr lang="en-US" sz="2000" b="1" dirty="0" smtClean="0"/>
              <a:t>AND HIS LEGACY. STICK TO YOUR THEME-BIG IDEA AND</a:t>
            </a:r>
          </a:p>
          <a:p>
            <a:r>
              <a:rPr lang="en-US" sz="2000" b="1" dirty="0" smtClean="0"/>
              <a:t>PROVIDE THREE EXAMPLES WITH TEXT EVIDENCE BASED</a:t>
            </a:r>
          </a:p>
          <a:p>
            <a:r>
              <a:rPr lang="en-US" sz="2000" b="1" dirty="0" smtClean="0"/>
              <a:t>ON THE RESEARCH THAT YOU AND YOUR PARTER CONDUCTED.</a:t>
            </a:r>
          </a:p>
          <a:p>
            <a:r>
              <a:rPr lang="en-US" sz="2000" b="1" smtClean="0"/>
              <a:t>SUBMIT A BIBLIOGRAPHY MLA STYLE.</a:t>
            </a:r>
            <a:endParaRPr lang="en-US" sz="2000" b="1"/>
          </a:p>
        </p:txBody>
      </p:sp>
    </p:spTree>
    <p:extLst>
      <p:ext uri="{BB962C8B-B14F-4D97-AF65-F5344CB8AC3E}">
        <p14:creationId xmlns:p14="http://schemas.microsoft.com/office/powerpoint/2010/main" val="726305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RUBRIC: </a:t>
            </a:r>
            <a:endParaRPr lang="en-US" dirty="0"/>
          </a:p>
        </p:txBody>
      </p:sp>
      <p:pic>
        <p:nvPicPr>
          <p:cNvPr id="4" name="Content Placeholder 3" descr="Screen Shot 2015-03-03 at 9.42.12 AM.png"/>
          <p:cNvPicPr>
            <a:picLocks noGrp="1" noChangeAspect="1"/>
          </p:cNvPicPr>
          <p:nvPr>
            <p:ph idx="1"/>
          </p:nvPr>
        </p:nvPicPr>
        <p:blipFill>
          <a:blip r:embed="rId2">
            <a:extLst>
              <a:ext uri="{28A0092B-C50C-407E-A947-70E740481C1C}">
                <a14:useLocalDpi xmlns:a14="http://schemas.microsoft.com/office/drawing/2010/main" val="0"/>
              </a:ext>
            </a:extLst>
          </a:blip>
          <a:srcRect t="4265" b="4265"/>
          <a:stretch>
            <a:fillRect/>
          </a:stretch>
        </p:blipFill>
        <p:spPr/>
      </p:pic>
    </p:spTree>
    <p:extLst>
      <p:ext uri="{BB962C8B-B14F-4D97-AF65-F5344CB8AC3E}">
        <p14:creationId xmlns:p14="http://schemas.microsoft.com/office/powerpoint/2010/main" val="6222238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TotalTime>
  <Words>817</Words>
  <Application>Microsoft Macintosh PowerPoint</Application>
  <PresentationFormat>On-screen Show (4:3)</PresentationFormat>
  <Paragraphs>108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A WONDERFUL WORLD:</vt:lpstr>
      <vt:lpstr>INTRODUCTION:</vt:lpstr>
      <vt:lpstr>INTRO:</vt:lpstr>
      <vt:lpstr>INTRO:</vt:lpstr>
      <vt:lpstr>INTRO:</vt:lpstr>
      <vt:lpstr>TASK:</vt:lpstr>
      <vt:lpstr>TASK:</vt:lpstr>
      <vt:lpstr>TASK:</vt:lpstr>
      <vt:lpstr>ESSAY RUBRIC: </vt:lpstr>
      <vt:lpstr>PROCESS:</vt:lpstr>
      <vt:lpstr>PROCESS:</vt:lpstr>
      <vt:lpstr>EVALUATION:</vt:lpstr>
      <vt:lpstr>EVALUATION:</vt:lpstr>
      <vt:lpstr>EVALUATION:</vt:lpstr>
      <vt:lpstr>EVALUATION: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WONDERFUL WORLD:</dc:title>
  <dc:creator>Felice</dc:creator>
  <cp:lastModifiedBy>User</cp:lastModifiedBy>
  <cp:revision>18</cp:revision>
  <dcterms:created xsi:type="dcterms:W3CDTF">2015-02-26T02:18:20Z</dcterms:created>
  <dcterms:modified xsi:type="dcterms:W3CDTF">2015-03-03T19:37:25Z</dcterms:modified>
</cp:coreProperties>
</file>