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023"/>
  </p:normalViewPr>
  <p:slideViewPr>
    <p:cSldViewPr>
      <p:cViewPr varScale="1">
        <p:scale>
          <a:sx n="59" d="100"/>
          <a:sy n="59" d="100"/>
        </p:scale>
        <p:origin x="10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5AE0-AF65-43C5-88C1-E4AD6D7A2A70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5999-A274-4858-9730-82722545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5AE0-AF65-43C5-88C1-E4AD6D7A2A70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5999-A274-4858-9730-82722545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5AE0-AF65-43C5-88C1-E4AD6D7A2A70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5999-A274-4858-9730-82722545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5AE0-AF65-43C5-88C1-E4AD6D7A2A70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5999-A274-4858-9730-82722545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5AE0-AF65-43C5-88C1-E4AD6D7A2A70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5999-A274-4858-9730-82722545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5AE0-AF65-43C5-88C1-E4AD6D7A2A70}" type="datetimeFigureOut">
              <a:rPr lang="en-US" smtClean="0"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5999-A274-4858-9730-82722545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5AE0-AF65-43C5-88C1-E4AD6D7A2A70}" type="datetimeFigureOut">
              <a:rPr lang="en-US" smtClean="0"/>
              <a:t>3/14/18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5999-A274-4858-9730-82722545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5AE0-AF65-43C5-88C1-E4AD6D7A2A70}" type="datetimeFigureOut">
              <a:rPr lang="en-US" smtClean="0"/>
              <a:t>3/14/18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5999-A274-4858-9730-82722545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5AE0-AF65-43C5-88C1-E4AD6D7A2A70}" type="datetimeFigureOut">
              <a:rPr lang="en-US" smtClean="0"/>
              <a:t>3/14/18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5999-A274-4858-9730-82722545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5AE0-AF65-43C5-88C1-E4AD6D7A2A70}" type="datetimeFigureOut">
              <a:rPr lang="en-US" smtClean="0"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5999-A274-4858-9730-82722545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45AE0-AF65-43C5-88C1-E4AD6D7A2A70}" type="datetimeFigureOut">
              <a:rPr lang="en-US" smtClean="0"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05999-A274-4858-9730-8272254590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45AE0-AF65-43C5-88C1-E4AD6D7A2A70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05999-A274-4858-9730-8272254590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algn="r"/>
            <a:r>
              <a:rPr lang="en-US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RAILROAD POSTER</a:t>
            </a:r>
            <a:endParaRPr lang="en-US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en-US" sz="2800" dirty="0" smtClean="0">
                <a:latin typeface="Impact" pitchFamily="34" charset="0"/>
              </a:rPr>
              <a:t>You live in the late 1800’s </a:t>
            </a:r>
          </a:p>
          <a:p>
            <a:pPr algn="r">
              <a:buNone/>
            </a:pPr>
            <a:r>
              <a:rPr lang="en-US" sz="2800" dirty="0" smtClean="0">
                <a:latin typeface="Impact" pitchFamily="34" charset="0"/>
              </a:rPr>
              <a:t>and are designing a poster to </a:t>
            </a:r>
          </a:p>
          <a:p>
            <a:pPr algn="r">
              <a:buNone/>
            </a:pPr>
            <a:r>
              <a:rPr lang="en-US" sz="2800" dirty="0" smtClean="0">
                <a:latin typeface="Impact" pitchFamily="34" charset="0"/>
              </a:rPr>
              <a:t>advertise the </a:t>
            </a:r>
            <a:r>
              <a:rPr lang="en-US" sz="2800" dirty="0" smtClean="0">
                <a:solidFill>
                  <a:srgbClr val="FF0000"/>
                </a:solidFill>
                <a:latin typeface="Impact" pitchFamily="34" charset="0"/>
              </a:rPr>
              <a:t>NEW</a:t>
            </a:r>
            <a:r>
              <a:rPr lang="en-US" sz="2800" dirty="0" smtClean="0">
                <a:latin typeface="Impact" pitchFamily="34" charset="0"/>
              </a:rPr>
              <a:t> railroad</a:t>
            </a:r>
          </a:p>
          <a:p>
            <a:pPr algn="r">
              <a:buNone/>
            </a:pPr>
            <a:r>
              <a:rPr lang="en-US" sz="2800" dirty="0" smtClean="0">
                <a:latin typeface="Impact" pitchFamily="34" charset="0"/>
              </a:rPr>
              <a:t>that is coming to town.</a:t>
            </a:r>
          </a:p>
          <a:p>
            <a:pPr algn="r">
              <a:buNone/>
            </a:pPr>
            <a:r>
              <a:rPr lang="en-US" sz="2800" dirty="0" smtClean="0">
                <a:latin typeface="Impact" pitchFamily="34" charset="0"/>
              </a:rPr>
              <a:t>Use all the “eye-catching” </a:t>
            </a:r>
          </a:p>
          <a:p>
            <a:pPr algn="r">
              <a:buNone/>
            </a:pPr>
            <a:r>
              <a:rPr lang="en-US" sz="2800" dirty="0" smtClean="0">
                <a:latin typeface="Impact" pitchFamily="34" charset="0"/>
              </a:rPr>
              <a:t>details you can.  Offer cheap</a:t>
            </a:r>
          </a:p>
          <a:p>
            <a:pPr algn="r">
              <a:buNone/>
            </a:pPr>
            <a:r>
              <a:rPr lang="en-US" sz="2800" dirty="0" smtClean="0">
                <a:latin typeface="Impact" pitchFamily="34" charset="0"/>
              </a:rPr>
              <a:t>travel, sell cheap land where</a:t>
            </a:r>
          </a:p>
          <a:p>
            <a:pPr algn="r">
              <a:buNone/>
            </a:pPr>
            <a:r>
              <a:rPr lang="en-US" sz="2800" dirty="0" smtClean="0">
                <a:latin typeface="Impact" pitchFamily="34" charset="0"/>
              </a:rPr>
              <a:t>the railroad travels or give</a:t>
            </a:r>
          </a:p>
          <a:p>
            <a:pPr algn="r">
              <a:buNone/>
            </a:pPr>
            <a:r>
              <a:rPr lang="en-US" sz="2800" dirty="0" smtClean="0">
                <a:latin typeface="Impact" pitchFamily="34" charset="0"/>
              </a:rPr>
              <a:t>travelers places to find gold </a:t>
            </a:r>
          </a:p>
          <a:p>
            <a:pPr algn="r">
              <a:buNone/>
            </a:pPr>
            <a:r>
              <a:rPr lang="en-US" sz="2800" dirty="0" smtClean="0">
                <a:latin typeface="Impact" pitchFamily="34" charset="0"/>
              </a:rPr>
              <a:t>or silver where the railroad</a:t>
            </a:r>
          </a:p>
          <a:p>
            <a:pPr algn="r">
              <a:buNone/>
            </a:pPr>
            <a:r>
              <a:rPr lang="en-US" sz="2800" dirty="0" smtClean="0">
                <a:latin typeface="Impact" pitchFamily="34" charset="0"/>
              </a:rPr>
              <a:t>runs…it’s all up to you! </a:t>
            </a:r>
          </a:p>
        </p:txBody>
      </p:sp>
      <p:pic>
        <p:nvPicPr>
          <p:cNvPr id="363524" name="Picture 4" descr="http://rds.yahoo.com/_ylt=A0PDoTEuYqhNMBsAH0OjzbkF/SIG=131fcuapa/EXP=1302909614/**http%3a/upload.wikimedia.org/wikipedia/commons/e/e9/TranscontinentalPo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2672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95970" name="Picture 2" descr="http://ts3.mm.bing.net/images/thumbnail.aspx?q=1599200175098&amp;id=572a046a730f99ee6dfa36253581587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67000" cy="6838462"/>
          </a:xfrm>
          <a:prstGeom prst="rect">
            <a:avLst/>
          </a:prstGeom>
          <a:noFill/>
        </p:spPr>
      </p:pic>
      <p:pic>
        <p:nvPicPr>
          <p:cNvPr id="595972" name="Picture 4" descr="http://ts4.mm.bing.net/images/thumbnail.aspx?q=1626538189887&amp;id=6bbf7dc8e8808f4f612191e4b40e27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0"/>
            <a:ext cx="3352800" cy="6858000"/>
          </a:xfrm>
          <a:prstGeom prst="rect">
            <a:avLst/>
          </a:prstGeom>
          <a:noFill/>
        </p:spPr>
      </p:pic>
      <p:pic>
        <p:nvPicPr>
          <p:cNvPr id="7" name="Picture 8" descr="Southern Pacific Railroad advertisement featuring Santa Cruz, 188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0"/>
            <a:ext cx="3429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pPr algn="l"/>
            <a:r>
              <a:rPr lang="en-US" u="sng" dirty="0" smtClean="0">
                <a:latin typeface="Impact" pitchFamily="34" charset="0"/>
              </a:rPr>
              <a:t>Poster Details</a:t>
            </a:r>
            <a:endParaRPr lang="en-US" u="sng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Impact" pitchFamily="34" charset="0"/>
              </a:rPr>
              <a:t>Your poster must include</a:t>
            </a:r>
          </a:p>
          <a:p>
            <a:pPr>
              <a:buNone/>
            </a:pPr>
            <a:r>
              <a:rPr lang="en-US" sz="2800" b="1" dirty="0" smtClean="0">
                <a:latin typeface="Impact" pitchFamily="34" charset="0"/>
              </a:rPr>
              <a:t>the following:</a:t>
            </a:r>
          </a:p>
          <a:p>
            <a:r>
              <a:rPr lang="en-US" dirty="0" smtClean="0">
                <a:solidFill>
                  <a:srgbClr val="FF0000"/>
                </a:solidFill>
                <a:latin typeface="Impact" pitchFamily="34" charset="0"/>
              </a:rPr>
              <a:t>Location </a:t>
            </a:r>
            <a:r>
              <a:rPr lang="en-US" dirty="0" smtClean="0">
                <a:latin typeface="Impact" pitchFamily="34" charset="0"/>
              </a:rPr>
              <a:t>(state/city?)</a:t>
            </a:r>
          </a:p>
          <a:p>
            <a:r>
              <a:rPr lang="en-US" dirty="0" smtClean="0">
                <a:solidFill>
                  <a:srgbClr val="FF0000"/>
                </a:solidFill>
                <a:latin typeface="Impact" pitchFamily="34" charset="0"/>
              </a:rPr>
              <a:t>What railroad? </a:t>
            </a:r>
            <a:r>
              <a:rPr lang="en-US" dirty="0" smtClean="0">
                <a:latin typeface="Impact" pitchFamily="34" charset="0"/>
              </a:rPr>
              <a:t>(Union</a:t>
            </a:r>
          </a:p>
          <a:p>
            <a:pPr>
              <a:buNone/>
            </a:pPr>
            <a:r>
              <a:rPr lang="en-US" dirty="0" smtClean="0">
                <a:latin typeface="Impact" pitchFamily="34" charset="0"/>
              </a:rPr>
              <a:t>	or Southern Pacific)</a:t>
            </a:r>
          </a:p>
          <a:p>
            <a:r>
              <a:rPr lang="en-US" dirty="0" smtClean="0">
                <a:solidFill>
                  <a:srgbClr val="FF0000"/>
                </a:solidFill>
                <a:latin typeface="Impact" pitchFamily="34" charset="0"/>
              </a:rPr>
              <a:t>Date</a:t>
            </a:r>
            <a:r>
              <a:rPr lang="en-US" dirty="0" smtClean="0">
                <a:latin typeface="Impact" pitchFamily="34" charset="0"/>
              </a:rPr>
              <a:t> (should be </a:t>
            </a:r>
          </a:p>
          <a:p>
            <a:pPr>
              <a:buNone/>
            </a:pPr>
            <a:r>
              <a:rPr lang="en-US" dirty="0" smtClean="0">
                <a:latin typeface="Impact" pitchFamily="34" charset="0"/>
              </a:rPr>
              <a:t>	between 1865-1870</a:t>
            </a:r>
          </a:p>
          <a:p>
            <a:r>
              <a:rPr lang="en-US" dirty="0" smtClean="0">
                <a:solidFill>
                  <a:srgbClr val="FF0000"/>
                </a:solidFill>
                <a:latin typeface="Impact" pitchFamily="34" charset="0"/>
              </a:rPr>
              <a:t>Tell about the sights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Impact" pitchFamily="34" charset="0"/>
              </a:rPr>
              <a:t>	and experiences</a:t>
            </a:r>
          </a:p>
          <a:p>
            <a:pPr>
              <a:buNone/>
            </a:pPr>
            <a:r>
              <a:rPr lang="en-US" dirty="0" smtClean="0">
                <a:latin typeface="Impact" pitchFamily="34" charset="0"/>
              </a:rPr>
              <a:t>(nice train? scenic route?) </a:t>
            </a:r>
          </a:p>
          <a:p>
            <a:pPr>
              <a:buNone/>
            </a:pPr>
            <a:endParaRPr lang="en-US" b="1" dirty="0"/>
          </a:p>
        </p:txBody>
      </p:sp>
      <p:pic>
        <p:nvPicPr>
          <p:cNvPr id="500738" name="Picture 2" descr="Image Deta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9143"/>
            <a:ext cx="4419600" cy="6848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81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Impact</vt:lpstr>
      <vt:lpstr>Office Theme</vt:lpstr>
      <vt:lpstr>RAILROAD POSTER</vt:lpstr>
      <vt:lpstr>PowerPoint Presentation</vt:lpstr>
      <vt:lpstr>Poster Details</vt:lpstr>
    </vt:vector>
  </TitlesOfParts>
  <Company>PasadenaISD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RAILROAD POSTER</dc:title>
  <dc:creator>pisd</dc:creator>
  <cp:lastModifiedBy>fclyne165@gmail.com</cp:lastModifiedBy>
  <cp:revision>1</cp:revision>
  <dcterms:created xsi:type="dcterms:W3CDTF">2012-02-24T13:30:37Z</dcterms:created>
  <dcterms:modified xsi:type="dcterms:W3CDTF">2018-03-14T16:21:48Z</dcterms:modified>
</cp:coreProperties>
</file>